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50.jpg" ContentType="image/jpg"/>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1" r:id="rId4"/>
    <p:sldMasterId id="2147483915" r:id="rId5"/>
    <p:sldMasterId id="2147483934" r:id="rId6"/>
  </p:sldMasterIdLst>
  <p:notesMasterIdLst>
    <p:notesMasterId r:id="rId33"/>
  </p:notesMasterIdLst>
  <p:handoutMasterIdLst>
    <p:handoutMasterId r:id="rId34"/>
  </p:handoutMasterIdLst>
  <p:sldIdLst>
    <p:sldId id="324" r:id="rId7"/>
    <p:sldId id="3914" r:id="rId8"/>
    <p:sldId id="521" r:id="rId9"/>
    <p:sldId id="531" r:id="rId10"/>
    <p:sldId id="532" r:id="rId11"/>
    <p:sldId id="3973" r:id="rId12"/>
    <p:sldId id="1556" r:id="rId13"/>
    <p:sldId id="1495" r:id="rId14"/>
    <p:sldId id="1475" r:id="rId15"/>
    <p:sldId id="3974" r:id="rId16"/>
    <p:sldId id="341" r:id="rId17"/>
    <p:sldId id="305" r:id="rId18"/>
    <p:sldId id="309" r:id="rId19"/>
    <p:sldId id="534" r:id="rId20"/>
    <p:sldId id="321" r:id="rId21"/>
    <p:sldId id="3975" r:id="rId22"/>
    <p:sldId id="536" r:id="rId23"/>
    <p:sldId id="3976" r:id="rId24"/>
    <p:sldId id="327" r:id="rId25"/>
    <p:sldId id="3972" r:id="rId26"/>
    <p:sldId id="329" r:id="rId27"/>
    <p:sldId id="331" r:id="rId28"/>
    <p:sldId id="338" r:id="rId29"/>
    <p:sldId id="337" r:id="rId30"/>
    <p:sldId id="537" r:id="rId31"/>
    <p:sldId id="328" r:id="rId32"/>
  </p:sldIdLst>
  <p:sldSz cx="9144000" cy="5143500" type="screen16x9"/>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04" userDrawn="1">
          <p15:clr>
            <a:srgbClr val="A4A3A4"/>
          </p15:clr>
        </p15:guide>
        <p15:guide id="2" pos="272" userDrawn="1">
          <p15:clr>
            <a:srgbClr val="A4A3A4"/>
          </p15:clr>
        </p15:guide>
        <p15:guide id="3" pos="2472" userDrawn="1">
          <p15:clr>
            <a:srgbClr val="A4A3A4"/>
          </p15:clr>
        </p15:guide>
        <p15:guide id="4" orient="horz" pos="2845" userDrawn="1">
          <p15:clr>
            <a:srgbClr val="A4A3A4"/>
          </p15:clr>
        </p15:guide>
        <p15:guide id="5" orient="horz" pos="2119" userDrawn="1">
          <p15:clr>
            <a:srgbClr val="A4A3A4"/>
          </p15:clr>
        </p15:guide>
        <p15:guide id="6" pos="5488" userDrawn="1">
          <p15:clr>
            <a:srgbClr val="A4A3A4"/>
          </p15:clr>
        </p15:guide>
        <p15:guide id="7" pos="2880" userDrawn="1">
          <p15:clr>
            <a:srgbClr val="A4A3A4"/>
          </p15:clr>
        </p15:guide>
        <p15:guide id="8" orient="horz" pos="1643"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099237-7C12-E23F-DB65-876D7ED41CF0}" name="Kieyam Gamieldien" initials="KG" userId="S::KGamieldien@oldmutualinvest.com::f663b86e-0c6c-4b21-b361-d49525aba3aa" providerId="AD"/>
  <p188:author id="{E8A137A5-FF71-19DA-15DD-0A337E01EC3D}" name="Rex Mutelo" initials="RM" userId="S::RMutelo@oldmutual.com::84187c55-d254-4f4a-8b04-c15a1d6030ea"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B848"/>
    <a:srgbClr val="040404"/>
    <a:srgbClr val="AE6B74"/>
    <a:srgbClr val="77787C"/>
    <a:srgbClr val="FFFFFF"/>
    <a:srgbClr val="6F97A9"/>
    <a:srgbClr val="B27654"/>
    <a:srgbClr val="90CC82"/>
    <a:srgbClr val="6F95AA"/>
    <a:srgbClr val="10738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4083D8-F127-4F1A-A55B-E9246E6E1D80}" v="75" dt="2023-02-17T04:53:29.309"/>
    <p1510:client id="{E2058007-DDF2-421A-AA8E-8C8BEF0E8400}" v="4" dt="2023-02-16T22:05:12.2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1147" y="96"/>
      </p:cViewPr>
      <p:guideLst>
        <p:guide orient="horz" pos="804"/>
        <p:guide pos="272"/>
        <p:guide pos="2472"/>
        <p:guide orient="horz" pos="2845"/>
        <p:guide orient="horz" pos="2119"/>
        <p:guide pos="5488"/>
        <p:guide pos="2880"/>
        <p:guide orient="horz" pos="1643"/>
      </p:guideLst>
    </p:cSldViewPr>
  </p:slideViewPr>
  <p:notesTextViewPr>
    <p:cViewPr>
      <p:scale>
        <a:sx n="1" d="1"/>
        <a:sy n="1" d="1"/>
      </p:scale>
      <p:origin x="0" y="0"/>
    </p:cViewPr>
  </p:notesTextViewPr>
  <p:notesViewPr>
    <p:cSldViewPr snapToGrid="0">
      <p:cViewPr>
        <p:scale>
          <a:sx n="1" d="2"/>
          <a:sy n="1" d="2"/>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Column2</c:v>
                </c:pt>
              </c:strCache>
            </c:strRef>
          </c:tx>
          <c:dPt>
            <c:idx val="0"/>
            <c:bubble3D val="0"/>
            <c:spPr>
              <a:solidFill>
                <a:srgbClr val="8E2C48"/>
              </a:solidFill>
              <a:ln w="19050">
                <a:solidFill>
                  <a:schemeClr val="lt1"/>
                </a:solidFill>
              </a:ln>
              <a:effectLst/>
            </c:spPr>
            <c:extLst>
              <c:ext xmlns:c16="http://schemas.microsoft.com/office/drawing/2014/chart" uri="{C3380CC4-5D6E-409C-BE32-E72D297353CC}">
                <c16:uniqueId val="{00000001-6302-4CF5-AD18-A841908FB2D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F1B-4F1D-965B-9215F0DC4392}"/>
              </c:ext>
            </c:extLst>
          </c:dPt>
          <c:dPt>
            <c:idx val="2"/>
            <c:bubble3D val="0"/>
            <c:spPr>
              <a:solidFill>
                <a:srgbClr val="10738D"/>
              </a:solidFill>
              <a:ln w="19050">
                <a:solidFill>
                  <a:schemeClr val="lt1"/>
                </a:solidFill>
              </a:ln>
              <a:effectLst/>
            </c:spPr>
            <c:extLst>
              <c:ext xmlns:c16="http://schemas.microsoft.com/office/drawing/2014/chart" uri="{C3380CC4-5D6E-409C-BE32-E72D297353CC}">
                <c16:uniqueId val="{00000002-6302-4CF5-AD18-A841908FB2D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F1B-4F1D-965B-9215F0DC4392}"/>
              </c:ext>
            </c:extLst>
          </c:dPt>
          <c:cat>
            <c:strRef>
              <c:f>Sheet1!$A$2:$A$5</c:f>
              <c:strCache>
                <c:ptCount val="3"/>
                <c:pt idx="0">
                  <c:v>Private Equity</c:v>
                </c:pt>
                <c:pt idx="1">
                  <c:v>Infrastructure</c:v>
                </c:pt>
                <c:pt idx="2">
                  <c:v>Property</c:v>
                </c:pt>
              </c:strCache>
            </c:strRef>
          </c:cat>
          <c:val>
            <c:numRef>
              <c:f>Sheet1!$B$2:$B$5</c:f>
              <c:numCache>
                <c:formatCode>General</c:formatCode>
                <c:ptCount val="4"/>
                <c:pt idx="0">
                  <c:v>800</c:v>
                </c:pt>
                <c:pt idx="1">
                  <c:v>600</c:v>
                </c:pt>
                <c:pt idx="2">
                  <c:v>1050</c:v>
                </c:pt>
              </c:numCache>
            </c:numRef>
          </c:val>
          <c:extLst>
            <c:ext xmlns:c16="http://schemas.microsoft.com/office/drawing/2014/chart" uri="{C3380CC4-5D6E-409C-BE32-E72D297353CC}">
              <c16:uniqueId val="{00000000-6302-4CF5-AD18-A841908FB2D1}"/>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C95F79-AA87-45DB-AD02-CE00B5CDFF9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BBF39C0-EA35-423B-88E4-1B3D07C41361}">
      <dgm:prSet phldrT="[Text]" custT="1"/>
      <dgm:spPr/>
      <dgm:t>
        <a:bodyPr/>
        <a:lstStyle/>
        <a:p>
          <a:r>
            <a:rPr lang="en-US" sz="900" dirty="0"/>
            <a:t>Award of Land To Developer</a:t>
          </a:r>
        </a:p>
      </dgm:t>
    </dgm:pt>
    <dgm:pt modelId="{955CA381-CEFE-4804-AB98-3F60447DFF30}" type="parTrans" cxnId="{DB5E56CC-73C3-4A35-BBE6-BC0508A7C4B8}">
      <dgm:prSet/>
      <dgm:spPr/>
      <dgm:t>
        <a:bodyPr/>
        <a:lstStyle/>
        <a:p>
          <a:endParaRPr lang="en-US"/>
        </a:p>
      </dgm:t>
    </dgm:pt>
    <dgm:pt modelId="{80DA47C3-3AE8-464A-9FAC-918F8A54586E}" type="sibTrans" cxnId="{DB5E56CC-73C3-4A35-BBE6-BC0508A7C4B8}">
      <dgm:prSet/>
      <dgm:spPr/>
      <dgm:t>
        <a:bodyPr/>
        <a:lstStyle/>
        <a:p>
          <a:endParaRPr lang="en-US"/>
        </a:p>
      </dgm:t>
    </dgm:pt>
    <dgm:pt modelId="{D4C34B8F-E446-422B-9AB8-1D24221C2CAA}">
      <dgm:prSet phldrT="[Text]" custT="1"/>
      <dgm:spPr/>
      <dgm:t>
        <a:bodyPr/>
        <a:lstStyle/>
        <a:p>
          <a:r>
            <a:rPr lang="en-US" sz="900" dirty="0"/>
            <a:t>Developer Adds Own Mark Up to Land</a:t>
          </a:r>
        </a:p>
      </dgm:t>
    </dgm:pt>
    <dgm:pt modelId="{436A3F90-EA7A-4DBB-88CD-5D24078E79B7}" type="parTrans" cxnId="{514DD043-F10D-4DBD-A63D-25A75F476540}">
      <dgm:prSet/>
      <dgm:spPr/>
      <dgm:t>
        <a:bodyPr/>
        <a:lstStyle/>
        <a:p>
          <a:endParaRPr lang="en-US"/>
        </a:p>
      </dgm:t>
    </dgm:pt>
    <dgm:pt modelId="{DB007D3A-4211-4624-BDA1-7A89AC2D705F}" type="sibTrans" cxnId="{514DD043-F10D-4DBD-A63D-25A75F476540}">
      <dgm:prSet/>
      <dgm:spPr/>
      <dgm:t>
        <a:bodyPr/>
        <a:lstStyle/>
        <a:p>
          <a:endParaRPr lang="en-US"/>
        </a:p>
      </dgm:t>
    </dgm:pt>
    <dgm:pt modelId="{E5EB3325-550F-4D13-B6DE-5FD0620A6B9B}">
      <dgm:prSet phldrT="[Text]" custT="1"/>
      <dgm:spPr/>
      <dgm:t>
        <a:bodyPr/>
        <a:lstStyle/>
        <a:p>
          <a:r>
            <a:rPr lang="en-US" sz="900" dirty="0"/>
            <a:t>Developer Approaches Financier for Funding Top Structure</a:t>
          </a:r>
        </a:p>
      </dgm:t>
    </dgm:pt>
    <dgm:pt modelId="{B81BA11A-E98F-4C55-ABBF-B3A1914930AB}" type="parTrans" cxnId="{8B88D0A3-CC6D-4DD7-9E92-6CA864D495E1}">
      <dgm:prSet/>
      <dgm:spPr/>
      <dgm:t>
        <a:bodyPr/>
        <a:lstStyle/>
        <a:p>
          <a:endParaRPr lang="en-US"/>
        </a:p>
      </dgm:t>
    </dgm:pt>
    <dgm:pt modelId="{88580169-9E8F-4E43-B442-5CD3D6707395}" type="sibTrans" cxnId="{8B88D0A3-CC6D-4DD7-9E92-6CA864D495E1}">
      <dgm:prSet/>
      <dgm:spPr/>
      <dgm:t>
        <a:bodyPr/>
        <a:lstStyle/>
        <a:p>
          <a:endParaRPr lang="en-US"/>
        </a:p>
      </dgm:t>
    </dgm:pt>
    <dgm:pt modelId="{13FBEC95-FA3C-4F3D-A86F-83EB50D8D9CF}">
      <dgm:prSet phldrT="[Text]" custT="1"/>
      <dgm:spPr/>
      <dgm:t>
        <a:bodyPr/>
        <a:lstStyle/>
        <a:p>
          <a:r>
            <a:rPr lang="en-US" sz="900" dirty="0"/>
            <a:t>Further Markup Added </a:t>
          </a:r>
        </a:p>
      </dgm:t>
    </dgm:pt>
    <dgm:pt modelId="{213BD002-3E5E-46FC-9582-F24824FAB9C0}" type="parTrans" cxnId="{90CEA53D-7F47-4230-8B6D-E097F39726E7}">
      <dgm:prSet/>
      <dgm:spPr/>
      <dgm:t>
        <a:bodyPr/>
        <a:lstStyle/>
        <a:p>
          <a:endParaRPr lang="en-US"/>
        </a:p>
      </dgm:t>
    </dgm:pt>
    <dgm:pt modelId="{1B291EE1-9951-4D0D-B0BB-2A5C76D709DF}" type="sibTrans" cxnId="{90CEA53D-7F47-4230-8B6D-E097F39726E7}">
      <dgm:prSet/>
      <dgm:spPr/>
      <dgm:t>
        <a:bodyPr/>
        <a:lstStyle/>
        <a:p>
          <a:endParaRPr lang="en-US"/>
        </a:p>
      </dgm:t>
    </dgm:pt>
    <dgm:pt modelId="{CA52DC50-6A49-4AEA-9FB0-C9AC4134A052}">
      <dgm:prSet phldrT="[Text]" custT="1"/>
      <dgm:spPr/>
      <dgm:t>
        <a:bodyPr/>
        <a:lstStyle/>
        <a:p>
          <a:r>
            <a:rPr lang="en-US" sz="900" dirty="0"/>
            <a:t>Developer Goes to Market with Development</a:t>
          </a:r>
        </a:p>
      </dgm:t>
    </dgm:pt>
    <dgm:pt modelId="{72BD6A09-FBA2-4FA3-BD80-1D4BE7957C74}" type="parTrans" cxnId="{DE748F00-A084-452A-AA54-AED68FEA7A7A}">
      <dgm:prSet/>
      <dgm:spPr/>
      <dgm:t>
        <a:bodyPr/>
        <a:lstStyle/>
        <a:p>
          <a:endParaRPr lang="en-US"/>
        </a:p>
      </dgm:t>
    </dgm:pt>
    <dgm:pt modelId="{CB6BB15D-E4F4-479D-A5CF-1CBAB8DD4B55}" type="sibTrans" cxnId="{DE748F00-A084-452A-AA54-AED68FEA7A7A}">
      <dgm:prSet/>
      <dgm:spPr/>
      <dgm:t>
        <a:bodyPr/>
        <a:lstStyle/>
        <a:p>
          <a:endParaRPr lang="en-US"/>
        </a:p>
      </dgm:t>
    </dgm:pt>
    <dgm:pt modelId="{36C58794-9FD1-4786-B32C-81B0CC2CDDD3}" type="pres">
      <dgm:prSet presAssocID="{86C95F79-AA87-45DB-AD02-CE00B5CDFF90}" presName="linear" presStyleCnt="0">
        <dgm:presLayoutVars>
          <dgm:dir/>
          <dgm:animLvl val="lvl"/>
          <dgm:resizeHandles val="exact"/>
        </dgm:presLayoutVars>
      </dgm:prSet>
      <dgm:spPr/>
    </dgm:pt>
    <dgm:pt modelId="{D0D1F1C5-B2F0-43E8-9806-F845AC50EE2A}" type="pres">
      <dgm:prSet presAssocID="{3BBF39C0-EA35-423B-88E4-1B3D07C41361}" presName="parentLin" presStyleCnt="0"/>
      <dgm:spPr/>
    </dgm:pt>
    <dgm:pt modelId="{06BE380D-49EF-4869-9ECB-E7D0E5DA294A}" type="pres">
      <dgm:prSet presAssocID="{3BBF39C0-EA35-423B-88E4-1B3D07C41361}" presName="parentLeftMargin" presStyleLbl="node1" presStyleIdx="0" presStyleCnt="5"/>
      <dgm:spPr/>
    </dgm:pt>
    <dgm:pt modelId="{2F735C3E-E5C0-44DB-AB95-7138A9D0E782}" type="pres">
      <dgm:prSet presAssocID="{3BBF39C0-EA35-423B-88E4-1B3D07C41361}" presName="parentText" presStyleLbl="node1" presStyleIdx="0" presStyleCnt="5">
        <dgm:presLayoutVars>
          <dgm:chMax val="0"/>
          <dgm:bulletEnabled val="1"/>
        </dgm:presLayoutVars>
      </dgm:prSet>
      <dgm:spPr/>
    </dgm:pt>
    <dgm:pt modelId="{E63C8B50-D1BF-4E3D-AB3F-C5F6D58D50B7}" type="pres">
      <dgm:prSet presAssocID="{3BBF39C0-EA35-423B-88E4-1B3D07C41361}" presName="negativeSpace" presStyleCnt="0"/>
      <dgm:spPr/>
    </dgm:pt>
    <dgm:pt modelId="{FDD6B281-F407-4797-891D-495FD18B0C18}" type="pres">
      <dgm:prSet presAssocID="{3BBF39C0-EA35-423B-88E4-1B3D07C41361}" presName="childText" presStyleLbl="conFgAcc1" presStyleIdx="0" presStyleCnt="5">
        <dgm:presLayoutVars>
          <dgm:bulletEnabled val="1"/>
        </dgm:presLayoutVars>
      </dgm:prSet>
      <dgm:spPr/>
    </dgm:pt>
    <dgm:pt modelId="{C581D409-103B-4C0D-B9AE-8FDE4DC8973F}" type="pres">
      <dgm:prSet presAssocID="{80DA47C3-3AE8-464A-9FAC-918F8A54586E}" presName="spaceBetweenRectangles" presStyleCnt="0"/>
      <dgm:spPr/>
    </dgm:pt>
    <dgm:pt modelId="{A0BC84CF-FDCE-4B01-90BD-8C9398EF9A1C}" type="pres">
      <dgm:prSet presAssocID="{D4C34B8F-E446-422B-9AB8-1D24221C2CAA}" presName="parentLin" presStyleCnt="0"/>
      <dgm:spPr/>
    </dgm:pt>
    <dgm:pt modelId="{8FFDD632-4E1A-4E40-B1FA-D82E8990DC5B}" type="pres">
      <dgm:prSet presAssocID="{D4C34B8F-E446-422B-9AB8-1D24221C2CAA}" presName="parentLeftMargin" presStyleLbl="node1" presStyleIdx="0" presStyleCnt="5"/>
      <dgm:spPr/>
    </dgm:pt>
    <dgm:pt modelId="{540B8429-F1EA-410C-88A8-48F6B24D3894}" type="pres">
      <dgm:prSet presAssocID="{D4C34B8F-E446-422B-9AB8-1D24221C2CAA}" presName="parentText" presStyleLbl="node1" presStyleIdx="1" presStyleCnt="5">
        <dgm:presLayoutVars>
          <dgm:chMax val="0"/>
          <dgm:bulletEnabled val="1"/>
        </dgm:presLayoutVars>
      </dgm:prSet>
      <dgm:spPr/>
    </dgm:pt>
    <dgm:pt modelId="{DEAAB050-B0A3-4739-AE6D-811D34FAEB63}" type="pres">
      <dgm:prSet presAssocID="{D4C34B8F-E446-422B-9AB8-1D24221C2CAA}" presName="negativeSpace" presStyleCnt="0"/>
      <dgm:spPr/>
    </dgm:pt>
    <dgm:pt modelId="{ABB608C5-738C-4B03-90BE-7C2DEA0B7EE1}" type="pres">
      <dgm:prSet presAssocID="{D4C34B8F-E446-422B-9AB8-1D24221C2CAA}" presName="childText" presStyleLbl="conFgAcc1" presStyleIdx="1" presStyleCnt="5">
        <dgm:presLayoutVars>
          <dgm:bulletEnabled val="1"/>
        </dgm:presLayoutVars>
      </dgm:prSet>
      <dgm:spPr/>
    </dgm:pt>
    <dgm:pt modelId="{13987EA8-F15B-4BAC-B8CC-A16FF16FC562}" type="pres">
      <dgm:prSet presAssocID="{DB007D3A-4211-4624-BDA1-7A89AC2D705F}" presName="spaceBetweenRectangles" presStyleCnt="0"/>
      <dgm:spPr/>
    </dgm:pt>
    <dgm:pt modelId="{E69C3DA5-FCFC-49B4-9ACF-8584D196762F}" type="pres">
      <dgm:prSet presAssocID="{E5EB3325-550F-4D13-B6DE-5FD0620A6B9B}" presName="parentLin" presStyleCnt="0"/>
      <dgm:spPr/>
    </dgm:pt>
    <dgm:pt modelId="{E5D6B02D-3820-4572-8F8B-7032DCC3EFFF}" type="pres">
      <dgm:prSet presAssocID="{E5EB3325-550F-4D13-B6DE-5FD0620A6B9B}" presName="parentLeftMargin" presStyleLbl="node1" presStyleIdx="1" presStyleCnt="5"/>
      <dgm:spPr/>
    </dgm:pt>
    <dgm:pt modelId="{A3D914A7-8A3E-4DBB-AA53-3ABAF5CB85C6}" type="pres">
      <dgm:prSet presAssocID="{E5EB3325-550F-4D13-B6DE-5FD0620A6B9B}" presName="parentText" presStyleLbl="node1" presStyleIdx="2" presStyleCnt="5">
        <dgm:presLayoutVars>
          <dgm:chMax val="0"/>
          <dgm:bulletEnabled val="1"/>
        </dgm:presLayoutVars>
      </dgm:prSet>
      <dgm:spPr/>
    </dgm:pt>
    <dgm:pt modelId="{F0C6DA1B-2618-46E4-AE1E-1BFC5936B9C1}" type="pres">
      <dgm:prSet presAssocID="{E5EB3325-550F-4D13-B6DE-5FD0620A6B9B}" presName="negativeSpace" presStyleCnt="0"/>
      <dgm:spPr/>
    </dgm:pt>
    <dgm:pt modelId="{0338D4C1-1B6D-403D-A8A6-99175C7A3720}" type="pres">
      <dgm:prSet presAssocID="{E5EB3325-550F-4D13-B6DE-5FD0620A6B9B}" presName="childText" presStyleLbl="conFgAcc1" presStyleIdx="2" presStyleCnt="5">
        <dgm:presLayoutVars>
          <dgm:bulletEnabled val="1"/>
        </dgm:presLayoutVars>
      </dgm:prSet>
      <dgm:spPr/>
    </dgm:pt>
    <dgm:pt modelId="{B85A131F-03CB-4B58-B070-A87C4BB7CAE8}" type="pres">
      <dgm:prSet presAssocID="{88580169-9E8F-4E43-B442-5CD3D6707395}" presName="spaceBetweenRectangles" presStyleCnt="0"/>
      <dgm:spPr/>
    </dgm:pt>
    <dgm:pt modelId="{770EE1C2-87D3-4F6B-BF97-5F3F719A775E}" type="pres">
      <dgm:prSet presAssocID="{13FBEC95-FA3C-4F3D-A86F-83EB50D8D9CF}" presName="parentLin" presStyleCnt="0"/>
      <dgm:spPr/>
    </dgm:pt>
    <dgm:pt modelId="{52D86FE1-7FC1-4FFD-B531-A6A13602F44B}" type="pres">
      <dgm:prSet presAssocID="{13FBEC95-FA3C-4F3D-A86F-83EB50D8D9CF}" presName="parentLeftMargin" presStyleLbl="node1" presStyleIdx="2" presStyleCnt="5"/>
      <dgm:spPr/>
    </dgm:pt>
    <dgm:pt modelId="{A0F0CDDF-C54D-4963-9A8F-54A71FBF56BD}" type="pres">
      <dgm:prSet presAssocID="{13FBEC95-FA3C-4F3D-A86F-83EB50D8D9CF}" presName="parentText" presStyleLbl="node1" presStyleIdx="3" presStyleCnt="5">
        <dgm:presLayoutVars>
          <dgm:chMax val="0"/>
          <dgm:bulletEnabled val="1"/>
        </dgm:presLayoutVars>
      </dgm:prSet>
      <dgm:spPr/>
    </dgm:pt>
    <dgm:pt modelId="{C2B05136-BA27-45E8-A940-EDF222AE965F}" type="pres">
      <dgm:prSet presAssocID="{13FBEC95-FA3C-4F3D-A86F-83EB50D8D9CF}" presName="negativeSpace" presStyleCnt="0"/>
      <dgm:spPr/>
    </dgm:pt>
    <dgm:pt modelId="{E2DAAE65-33A4-4D84-A115-9D3F61BC5472}" type="pres">
      <dgm:prSet presAssocID="{13FBEC95-FA3C-4F3D-A86F-83EB50D8D9CF}" presName="childText" presStyleLbl="conFgAcc1" presStyleIdx="3" presStyleCnt="5">
        <dgm:presLayoutVars>
          <dgm:bulletEnabled val="1"/>
        </dgm:presLayoutVars>
      </dgm:prSet>
      <dgm:spPr/>
    </dgm:pt>
    <dgm:pt modelId="{302C59E0-BD91-4D41-B055-0055C63E3CFD}" type="pres">
      <dgm:prSet presAssocID="{1B291EE1-9951-4D0D-B0BB-2A5C76D709DF}" presName="spaceBetweenRectangles" presStyleCnt="0"/>
      <dgm:spPr/>
    </dgm:pt>
    <dgm:pt modelId="{AB7D0D4F-0A26-4FFC-9216-6A06576DF37F}" type="pres">
      <dgm:prSet presAssocID="{CA52DC50-6A49-4AEA-9FB0-C9AC4134A052}" presName="parentLin" presStyleCnt="0"/>
      <dgm:spPr/>
    </dgm:pt>
    <dgm:pt modelId="{4BA72903-98F1-45E4-ACBF-CDEA32811AC5}" type="pres">
      <dgm:prSet presAssocID="{CA52DC50-6A49-4AEA-9FB0-C9AC4134A052}" presName="parentLeftMargin" presStyleLbl="node1" presStyleIdx="3" presStyleCnt="5"/>
      <dgm:spPr/>
    </dgm:pt>
    <dgm:pt modelId="{5E0D6853-8548-4714-904F-C1461C004458}" type="pres">
      <dgm:prSet presAssocID="{CA52DC50-6A49-4AEA-9FB0-C9AC4134A052}" presName="parentText" presStyleLbl="node1" presStyleIdx="4" presStyleCnt="5">
        <dgm:presLayoutVars>
          <dgm:chMax val="0"/>
          <dgm:bulletEnabled val="1"/>
        </dgm:presLayoutVars>
      </dgm:prSet>
      <dgm:spPr/>
    </dgm:pt>
    <dgm:pt modelId="{DFA47DB2-41CC-4897-B893-CC3BC1EB3601}" type="pres">
      <dgm:prSet presAssocID="{CA52DC50-6A49-4AEA-9FB0-C9AC4134A052}" presName="negativeSpace" presStyleCnt="0"/>
      <dgm:spPr/>
    </dgm:pt>
    <dgm:pt modelId="{EC6DE405-AE9C-4624-970E-B1B5A889B0FF}" type="pres">
      <dgm:prSet presAssocID="{CA52DC50-6A49-4AEA-9FB0-C9AC4134A052}" presName="childText" presStyleLbl="conFgAcc1" presStyleIdx="4" presStyleCnt="5">
        <dgm:presLayoutVars>
          <dgm:bulletEnabled val="1"/>
        </dgm:presLayoutVars>
      </dgm:prSet>
      <dgm:spPr/>
    </dgm:pt>
  </dgm:ptLst>
  <dgm:cxnLst>
    <dgm:cxn modelId="{DE748F00-A084-452A-AA54-AED68FEA7A7A}" srcId="{86C95F79-AA87-45DB-AD02-CE00B5CDFF90}" destId="{CA52DC50-6A49-4AEA-9FB0-C9AC4134A052}" srcOrd="4" destOrd="0" parTransId="{72BD6A09-FBA2-4FA3-BD80-1D4BE7957C74}" sibTransId="{CB6BB15D-E4F4-479D-A5CF-1CBAB8DD4B55}"/>
    <dgm:cxn modelId="{1903EF1B-3095-4A51-A4D6-702D227D6B16}" type="presOf" srcId="{3BBF39C0-EA35-423B-88E4-1B3D07C41361}" destId="{06BE380D-49EF-4869-9ECB-E7D0E5DA294A}" srcOrd="0" destOrd="0" presId="urn:microsoft.com/office/officeart/2005/8/layout/list1"/>
    <dgm:cxn modelId="{542C562C-7ECE-42B7-92F1-7E1BF2F04B93}" type="presOf" srcId="{D4C34B8F-E446-422B-9AB8-1D24221C2CAA}" destId="{8FFDD632-4E1A-4E40-B1FA-D82E8990DC5B}" srcOrd="0" destOrd="0" presId="urn:microsoft.com/office/officeart/2005/8/layout/list1"/>
    <dgm:cxn modelId="{90CEA53D-7F47-4230-8B6D-E097F39726E7}" srcId="{86C95F79-AA87-45DB-AD02-CE00B5CDFF90}" destId="{13FBEC95-FA3C-4F3D-A86F-83EB50D8D9CF}" srcOrd="3" destOrd="0" parTransId="{213BD002-3E5E-46FC-9582-F24824FAB9C0}" sibTransId="{1B291EE1-9951-4D0D-B0BB-2A5C76D709DF}"/>
    <dgm:cxn modelId="{EB3E3F3F-6469-4F67-8290-8B4DA214476A}" type="presOf" srcId="{3BBF39C0-EA35-423B-88E4-1B3D07C41361}" destId="{2F735C3E-E5C0-44DB-AB95-7138A9D0E782}" srcOrd="1" destOrd="0" presId="urn:microsoft.com/office/officeart/2005/8/layout/list1"/>
    <dgm:cxn modelId="{4EDFD33F-A5D8-4E87-88DB-4455EE2F8A72}" type="presOf" srcId="{13FBEC95-FA3C-4F3D-A86F-83EB50D8D9CF}" destId="{A0F0CDDF-C54D-4963-9A8F-54A71FBF56BD}" srcOrd="1" destOrd="0" presId="urn:microsoft.com/office/officeart/2005/8/layout/list1"/>
    <dgm:cxn modelId="{514DD043-F10D-4DBD-A63D-25A75F476540}" srcId="{86C95F79-AA87-45DB-AD02-CE00B5CDFF90}" destId="{D4C34B8F-E446-422B-9AB8-1D24221C2CAA}" srcOrd="1" destOrd="0" parTransId="{436A3F90-EA7A-4DBB-88CD-5D24078E79B7}" sibTransId="{DB007D3A-4211-4624-BDA1-7A89AC2D705F}"/>
    <dgm:cxn modelId="{7F448847-B3CE-4E40-837A-3835A07D411A}" type="presOf" srcId="{CA52DC50-6A49-4AEA-9FB0-C9AC4134A052}" destId="{5E0D6853-8548-4714-904F-C1461C004458}" srcOrd="1" destOrd="0" presId="urn:microsoft.com/office/officeart/2005/8/layout/list1"/>
    <dgm:cxn modelId="{3D6A2B76-3C3C-49D3-ACF1-D90E66968B76}" type="presOf" srcId="{E5EB3325-550F-4D13-B6DE-5FD0620A6B9B}" destId="{E5D6B02D-3820-4572-8F8B-7032DCC3EFFF}" srcOrd="0" destOrd="0" presId="urn:microsoft.com/office/officeart/2005/8/layout/list1"/>
    <dgm:cxn modelId="{4AA08C76-DE0B-4F2F-AC42-BEF02B332997}" type="presOf" srcId="{E5EB3325-550F-4D13-B6DE-5FD0620A6B9B}" destId="{A3D914A7-8A3E-4DBB-AA53-3ABAF5CB85C6}" srcOrd="1" destOrd="0" presId="urn:microsoft.com/office/officeart/2005/8/layout/list1"/>
    <dgm:cxn modelId="{7461DE7E-BC10-4212-B343-7656197D8C71}" type="presOf" srcId="{CA52DC50-6A49-4AEA-9FB0-C9AC4134A052}" destId="{4BA72903-98F1-45E4-ACBF-CDEA32811AC5}" srcOrd="0" destOrd="0" presId="urn:microsoft.com/office/officeart/2005/8/layout/list1"/>
    <dgm:cxn modelId="{92A1E783-66B9-4A0C-A5F4-419830C427E7}" type="presOf" srcId="{D4C34B8F-E446-422B-9AB8-1D24221C2CAA}" destId="{540B8429-F1EA-410C-88A8-48F6B24D3894}" srcOrd="1" destOrd="0" presId="urn:microsoft.com/office/officeart/2005/8/layout/list1"/>
    <dgm:cxn modelId="{8B88D0A3-CC6D-4DD7-9E92-6CA864D495E1}" srcId="{86C95F79-AA87-45DB-AD02-CE00B5CDFF90}" destId="{E5EB3325-550F-4D13-B6DE-5FD0620A6B9B}" srcOrd="2" destOrd="0" parTransId="{B81BA11A-E98F-4C55-ABBF-B3A1914930AB}" sibTransId="{88580169-9E8F-4E43-B442-5CD3D6707395}"/>
    <dgm:cxn modelId="{D202C5C6-FC3C-41DF-8E4D-038F7D4EB307}" type="presOf" srcId="{13FBEC95-FA3C-4F3D-A86F-83EB50D8D9CF}" destId="{52D86FE1-7FC1-4FFD-B531-A6A13602F44B}" srcOrd="0" destOrd="0" presId="urn:microsoft.com/office/officeart/2005/8/layout/list1"/>
    <dgm:cxn modelId="{DB5E56CC-73C3-4A35-BBE6-BC0508A7C4B8}" srcId="{86C95F79-AA87-45DB-AD02-CE00B5CDFF90}" destId="{3BBF39C0-EA35-423B-88E4-1B3D07C41361}" srcOrd="0" destOrd="0" parTransId="{955CA381-CEFE-4804-AB98-3F60447DFF30}" sibTransId="{80DA47C3-3AE8-464A-9FAC-918F8A54586E}"/>
    <dgm:cxn modelId="{C9E728DE-3500-42F1-ACAC-B556778FEB8B}" type="presOf" srcId="{86C95F79-AA87-45DB-AD02-CE00B5CDFF90}" destId="{36C58794-9FD1-4786-B32C-81B0CC2CDDD3}" srcOrd="0" destOrd="0" presId="urn:microsoft.com/office/officeart/2005/8/layout/list1"/>
    <dgm:cxn modelId="{02870D9F-C107-4D1A-95F6-1C33565269B0}" type="presParOf" srcId="{36C58794-9FD1-4786-B32C-81B0CC2CDDD3}" destId="{D0D1F1C5-B2F0-43E8-9806-F845AC50EE2A}" srcOrd="0" destOrd="0" presId="urn:microsoft.com/office/officeart/2005/8/layout/list1"/>
    <dgm:cxn modelId="{92D655CA-DCC0-4341-8B84-5DEE20710DFC}" type="presParOf" srcId="{D0D1F1C5-B2F0-43E8-9806-F845AC50EE2A}" destId="{06BE380D-49EF-4869-9ECB-E7D0E5DA294A}" srcOrd="0" destOrd="0" presId="urn:microsoft.com/office/officeart/2005/8/layout/list1"/>
    <dgm:cxn modelId="{730F8D62-8B12-44E5-ABC3-56530B4860D8}" type="presParOf" srcId="{D0D1F1C5-B2F0-43E8-9806-F845AC50EE2A}" destId="{2F735C3E-E5C0-44DB-AB95-7138A9D0E782}" srcOrd="1" destOrd="0" presId="urn:microsoft.com/office/officeart/2005/8/layout/list1"/>
    <dgm:cxn modelId="{4649C3C4-AB62-4E50-9FD3-3D5EA353A04C}" type="presParOf" srcId="{36C58794-9FD1-4786-B32C-81B0CC2CDDD3}" destId="{E63C8B50-D1BF-4E3D-AB3F-C5F6D58D50B7}" srcOrd="1" destOrd="0" presId="urn:microsoft.com/office/officeart/2005/8/layout/list1"/>
    <dgm:cxn modelId="{070F4C3F-3365-4518-B351-F85F97B2448B}" type="presParOf" srcId="{36C58794-9FD1-4786-B32C-81B0CC2CDDD3}" destId="{FDD6B281-F407-4797-891D-495FD18B0C18}" srcOrd="2" destOrd="0" presId="urn:microsoft.com/office/officeart/2005/8/layout/list1"/>
    <dgm:cxn modelId="{CD44CEAC-0CD6-4DDC-B925-A3AC8EDA3F0C}" type="presParOf" srcId="{36C58794-9FD1-4786-B32C-81B0CC2CDDD3}" destId="{C581D409-103B-4C0D-B9AE-8FDE4DC8973F}" srcOrd="3" destOrd="0" presId="urn:microsoft.com/office/officeart/2005/8/layout/list1"/>
    <dgm:cxn modelId="{98D35A4E-29BF-4190-9941-14F2B0B78535}" type="presParOf" srcId="{36C58794-9FD1-4786-B32C-81B0CC2CDDD3}" destId="{A0BC84CF-FDCE-4B01-90BD-8C9398EF9A1C}" srcOrd="4" destOrd="0" presId="urn:microsoft.com/office/officeart/2005/8/layout/list1"/>
    <dgm:cxn modelId="{6037AB8C-0AE2-4174-A2E7-6F9EEFF92D64}" type="presParOf" srcId="{A0BC84CF-FDCE-4B01-90BD-8C9398EF9A1C}" destId="{8FFDD632-4E1A-4E40-B1FA-D82E8990DC5B}" srcOrd="0" destOrd="0" presId="urn:microsoft.com/office/officeart/2005/8/layout/list1"/>
    <dgm:cxn modelId="{498724B3-C897-4535-A1A8-40030A8B5E6C}" type="presParOf" srcId="{A0BC84CF-FDCE-4B01-90BD-8C9398EF9A1C}" destId="{540B8429-F1EA-410C-88A8-48F6B24D3894}" srcOrd="1" destOrd="0" presId="urn:microsoft.com/office/officeart/2005/8/layout/list1"/>
    <dgm:cxn modelId="{6BD036E6-5096-4875-AEFC-B8C4FBE826EB}" type="presParOf" srcId="{36C58794-9FD1-4786-B32C-81B0CC2CDDD3}" destId="{DEAAB050-B0A3-4739-AE6D-811D34FAEB63}" srcOrd="5" destOrd="0" presId="urn:microsoft.com/office/officeart/2005/8/layout/list1"/>
    <dgm:cxn modelId="{15E84F70-4274-4943-A609-C060D53F94A5}" type="presParOf" srcId="{36C58794-9FD1-4786-B32C-81B0CC2CDDD3}" destId="{ABB608C5-738C-4B03-90BE-7C2DEA0B7EE1}" srcOrd="6" destOrd="0" presId="urn:microsoft.com/office/officeart/2005/8/layout/list1"/>
    <dgm:cxn modelId="{8C992E3C-941D-46B5-B1AB-7F53D75A377F}" type="presParOf" srcId="{36C58794-9FD1-4786-B32C-81B0CC2CDDD3}" destId="{13987EA8-F15B-4BAC-B8CC-A16FF16FC562}" srcOrd="7" destOrd="0" presId="urn:microsoft.com/office/officeart/2005/8/layout/list1"/>
    <dgm:cxn modelId="{4293C9FC-B6B2-4EF3-A850-11C680669129}" type="presParOf" srcId="{36C58794-9FD1-4786-B32C-81B0CC2CDDD3}" destId="{E69C3DA5-FCFC-49B4-9ACF-8584D196762F}" srcOrd="8" destOrd="0" presId="urn:microsoft.com/office/officeart/2005/8/layout/list1"/>
    <dgm:cxn modelId="{EB7E11F7-A878-4254-86E8-B589D7CA50AF}" type="presParOf" srcId="{E69C3DA5-FCFC-49B4-9ACF-8584D196762F}" destId="{E5D6B02D-3820-4572-8F8B-7032DCC3EFFF}" srcOrd="0" destOrd="0" presId="urn:microsoft.com/office/officeart/2005/8/layout/list1"/>
    <dgm:cxn modelId="{E68D28C4-1D77-4EAB-A13A-5B61C226E898}" type="presParOf" srcId="{E69C3DA5-FCFC-49B4-9ACF-8584D196762F}" destId="{A3D914A7-8A3E-4DBB-AA53-3ABAF5CB85C6}" srcOrd="1" destOrd="0" presId="urn:microsoft.com/office/officeart/2005/8/layout/list1"/>
    <dgm:cxn modelId="{9FE0E844-D1DA-4EA3-844E-19CF848A8C93}" type="presParOf" srcId="{36C58794-9FD1-4786-B32C-81B0CC2CDDD3}" destId="{F0C6DA1B-2618-46E4-AE1E-1BFC5936B9C1}" srcOrd="9" destOrd="0" presId="urn:microsoft.com/office/officeart/2005/8/layout/list1"/>
    <dgm:cxn modelId="{3557BBB3-03D1-4AD1-851B-32E71BB17CCB}" type="presParOf" srcId="{36C58794-9FD1-4786-B32C-81B0CC2CDDD3}" destId="{0338D4C1-1B6D-403D-A8A6-99175C7A3720}" srcOrd="10" destOrd="0" presId="urn:microsoft.com/office/officeart/2005/8/layout/list1"/>
    <dgm:cxn modelId="{03F892C9-5B11-41A7-8303-AA1F5EC23F82}" type="presParOf" srcId="{36C58794-9FD1-4786-B32C-81B0CC2CDDD3}" destId="{B85A131F-03CB-4B58-B070-A87C4BB7CAE8}" srcOrd="11" destOrd="0" presId="urn:microsoft.com/office/officeart/2005/8/layout/list1"/>
    <dgm:cxn modelId="{492BB8CB-2970-4F90-BA94-93F000AFCBA1}" type="presParOf" srcId="{36C58794-9FD1-4786-B32C-81B0CC2CDDD3}" destId="{770EE1C2-87D3-4F6B-BF97-5F3F719A775E}" srcOrd="12" destOrd="0" presId="urn:microsoft.com/office/officeart/2005/8/layout/list1"/>
    <dgm:cxn modelId="{3454D2AA-E14B-4D69-AEFB-BD4347A7544E}" type="presParOf" srcId="{770EE1C2-87D3-4F6B-BF97-5F3F719A775E}" destId="{52D86FE1-7FC1-4FFD-B531-A6A13602F44B}" srcOrd="0" destOrd="0" presId="urn:microsoft.com/office/officeart/2005/8/layout/list1"/>
    <dgm:cxn modelId="{372E8BD7-6A9F-42EF-9BF3-7DFBFC42E996}" type="presParOf" srcId="{770EE1C2-87D3-4F6B-BF97-5F3F719A775E}" destId="{A0F0CDDF-C54D-4963-9A8F-54A71FBF56BD}" srcOrd="1" destOrd="0" presId="urn:microsoft.com/office/officeart/2005/8/layout/list1"/>
    <dgm:cxn modelId="{1C1B50FD-458C-4A40-B956-0EC4527448D7}" type="presParOf" srcId="{36C58794-9FD1-4786-B32C-81B0CC2CDDD3}" destId="{C2B05136-BA27-45E8-A940-EDF222AE965F}" srcOrd="13" destOrd="0" presId="urn:microsoft.com/office/officeart/2005/8/layout/list1"/>
    <dgm:cxn modelId="{322CF4C2-95D2-4281-88A3-AE3E7BD53200}" type="presParOf" srcId="{36C58794-9FD1-4786-B32C-81B0CC2CDDD3}" destId="{E2DAAE65-33A4-4D84-A115-9D3F61BC5472}" srcOrd="14" destOrd="0" presId="urn:microsoft.com/office/officeart/2005/8/layout/list1"/>
    <dgm:cxn modelId="{EC00F596-6363-47C6-A0C2-82CF30C62EE3}" type="presParOf" srcId="{36C58794-9FD1-4786-B32C-81B0CC2CDDD3}" destId="{302C59E0-BD91-4D41-B055-0055C63E3CFD}" srcOrd="15" destOrd="0" presId="urn:microsoft.com/office/officeart/2005/8/layout/list1"/>
    <dgm:cxn modelId="{E956E999-DB9F-440E-8B53-1D6E051A4C0D}" type="presParOf" srcId="{36C58794-9FD1-4786-B32C-81B0CC2CDDD3}" destId="{AB7D0D4F-0A26-4FFC-9216-6A06576DF37F}" srcOrd="16" destOrd="0" presId="urn:microsoft.com/office/officeart/2005/8/layout/list1"/>
    <dgm:cxn modelId="{8C5DFCD5-E1AE-4123-A19C-4E804D8492A1}" type="presParOf" srcId="{AB7D0D4F-0A26-4FFC-9216-6A06576DF37F}" destId="{4BA72903-98F1-45E4-ACBF-CDEA32811AC5}" srcOrd="0" destOrd="0" presId="urn:microsoft.com/office/officeart/2005/8/layout/list1"/>
    <dgm:cxn modelId="{4BE0B6B3-3BB7-48A5-AE00-C296F08D565E}" type="presParOf" srcId="{AB7D0D4F-0A26-4FFC-9216-6A06576DF37F}" destId="{5E0D6853-8548-4714-904F-C1461C004458}" srcOrd="1" destOrd="0" presId="urn:microsoft.com/office/officeart/2005/8/layout/list1"/>
    <dgm:cxn modelId="{576B1EC0-DE1E-4DA1-A2EA-E86A289FF87D}" type="presParOf" srcId="{36C58794-9FD1-4786-B32C-81B0CC2CDDD3}" destId="{DFA47DB2-41CC-4897-B893-CC3BC1EB3601}" srcOrd="17" destOrd="0" presId="urn:microsoft.com/office/officeart/2005/8/layout/list1"/>
    <dgm:cxn modelId="{65AD3318-1D00-49A8-A926-30BC917D8F97}" type="presParOf" srcId="{36C58794-9FD1-4786-B32C-81B0CC2CDDD3}" destId="{EC6DE405-AE9C-4624-970E-B1B5A889B0FF}"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6B281-F407-4797-891D-495FD18B0C18}">
      <dsp:nvSpPr>
        <dsp:cNvPr id="0" name=""/>
        <dsp:cNvSpPr/>
      </dsp:nvSpPr>
      <dsp:spPr>
        <a:xfrm>
          <a:off x="0" y="345353"/>
          <a:ext cx="3662557"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735C3E-E5C0-44DB-AB95-7138A9D0E782}">
      <dsp:nvSpPr>
        <dsp:cNvPr id="0" name=""/>
        <dsp:cNvSpPr/>
      </dsp:nvSpPr>
      <dsp:spPr>
        <a:xfrm>
          <a:off x="183127" y="109193"/>
          <a:ext cx="2563789"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905" tIns="0" rIns="96905" bIns="0" numCol="1" spcCol="1270" anchor="ctr" anchorCtr="0">
          <a:noAutofit/>
        </a:bodyPr>
        <a:lstStyle/>
        <a:p>
          <a:pPr marL="0" lvl="0" indent="0" algn="l" defTabSz="400050">
            <a:lnSpc>
              <a:spcPct val="90000"/>
            </a:lnSpc>
            <a:spcBef>
              <a:spcPct val="0"/>
            </a:spcBef>
            <a:spcAft>
              <a:spcPct val="35000"/>
            </a:spcAft>
            <a:buNone/>
          </a:pPr>
          <a:r>
            <a:rPr lang="en-US" sz="900" kern="1200" dirty="0"/>
            <a:t>Award of Land To Developer</a:t>
          </a:r>
        </a:p>
      </dsp:txBody>
      <dsp:txXfrm>
        <a:off x="206184" y="132250"/>
        <a:ext cx="2517675" cy="426206"/>
      </dsp:txXfrm>
    </dsp:sp>
    <dsp:sp modelId="{ABB608C5-738C-4B03-90BE-7C2DEA0B7EE1}">
      <dsp:nvSpPr>
        <dsp:cNvPr id="0" name=""/>
        <dsp:cNvSpPr/>
      </dsp:nvSpPr>
      <dsp:spPr>
        <a:xfrm>
          <a:off x="0" y="1071113"/>
          <a:ext cx="3662557"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0B8429-F1EA-410C-88A8-48F6B24D3894}">
      <dsp:nvSpPr>
        <dsp:cNvPr id="0" name=""/>
        <dsp:cNvSpPr/>
      </dsp:nvSpPr>
      <dsp:spPr>
        <a:xfrm>
          <a:off x="183127" y="834953"/>
          <a:ext cx="2563789"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905" tIns="0" rIns="96905" bIns="0" numCol="1" spcCol="1270" anchor="ctr" anchorCtr="0">
          <a:noAutofit/>
        </a:bodyPr>
        <a:lstStyle/>
        <a:p>
          <a:pPr marL="0" lvl="0" indent="0" algn="l" defTabSz="400050">
            <a:lnSpc>
              <a:spcPct val="90000"/>
            </a:lnSpc>
            <a:spcBef>
              <a:spcPct val="0"/>
            </a:spcBef>
            <a:spcAft>
              <a:spcPct val="35000"/>
            </a:spcAft>
            <a:buNone/>
          </a:pPr>
          <a:r>
            <a:rPr lang="en-US" sz="900" kern="1200" dirty="0"/>
            <a:t>Developer Adds Own Mark Up to Land</a:t>
          </a:r>
        </a:p>
      </dsp:txBody>
      <dsp:txXfrm>
        <a:off x="206184" y="858010"/>
        <a:ext cx="2517675" cy="426206"/>
      </dsp:txXfrm>
    </dsp:sp>
    <dsp:sp modelId="{0338D4C1-1B6D-403D-A8A6-99175C7A3720}">
      <dsp:nvSpPr>
        <dsp:cNvPr id="0" name=""/>
        <dsp:cNvSpPr/>
      </dsp:nvSpPr>
      <dsp:spPr>
        <a:xfrm>
          <a:off x="0" y="1796873"/>
          <a:ext cx="3662557"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D914A7-8A3E-4DBB-AA53-3ABAF5CB85C6}">
      <dsp:nvSpPr>
        <dsp:cNvPr id="0" name=""/>
        <dsp:cNvSpPr/>
      </dsp:nvSpPr>
      <dsp:spPr>
        <a:xfrm>
          <a:off x="183127" y="1560713"/>
          <a:ext cx="2563789"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905" tIns="0" rIns="96905" bIns="0" numCol="1" spcCol="1270" anchor="ctr" anchorCtr="0">
          <a:noAutofit/>
        </a:bodyPr>
        <a:lstStyle/>
        <a:p>
          <a:pPr marL="0" lvl="0" indent="0" algn="l" defTabSz="400050">
            <a:lnSpc>
              <a:spcPct val="90000"/>
            </a:lnSpc>
            <a:spcBef>
              <a:spcPct val="0"/>
            </a:spcBef>
            <a:spcAft>
              <a:spcPct val="35000"/>
            </a:spcAft>
            <a:buNone/>
          </a:pPr>
          <a:r>
            <a:rPr lang="en-US" sz="900" kern="1200" dirty="0"/>
            <a:t>Developer Approaches Financier for Funding Top Structure</a:t>
          </a:r>
        </a:p>
      </dsp:txBody>
      <dsp:txXfrm>
        <a:off x="206184" y="1583770"/>
        <a:ext cx="2517675" cy="426206"/>
      </dsp:txXfrm>
    </dsp:sp>
    <dsp:sp modelId="{E2DAAE65-33A4-4D84-A115-9D3F61BC5472}">
      <dsp:nvSpPr>
        <dsp:cNvPr id="0" name=""/>
        <dsp:cNvSpPr/>
      </dsp:nvSpPr>
      <dsp:spPr>
        <a:xfrm>
          <a:off x="0" y="2522633"/>
          <a:ext cx="3662557"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F0CDDF-C54D-4963-9A8F-54A71FBF56BD}">
      <dsp:nvSpPr>
        <dsp:cNvPr id="0" name=""/>
        <dsp:cNvSpPr/>
      </dsp:nvSpPr>
      <dsp:spPr>
        <a:xfrm>
          <a:off x="183127" y="2286473"/>
          <a:ext cx="2563789"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905" tIns="0" rIns="96905" bIns="0" numCol="1" spcCol="1270" anchor="ctr" anchorCtr="0">
          <a:noAutofit/>
        </a:bodyPr>
        <a:lstStyle/>
        <a:p>
          <a:pPr marL="0" lvl="0" indent="0" algn="l" defTabSz="400050">
            <a:lnSpc>
              <a:spcPct val="90000"/>
            </a:lnSpc>
            <a:spcBef>
              <a:spcPct val="0"/>
            </a:spcBef>
            <a:spcAft>
              <a:spcPct val="35000"/>
            </a:spcAft>
            <a:buNone/>
          </a:pPr>
          <a:r>
            <a:rPr lang="en-US" sz="900" kern="1200" dirty="0"/>
            <a:t>Further Markup Added </a:t>
          </a:r>
        </a:p>
      </dsp:txBody>
      <dsp:txXfrm>
        <a:off x="206184" y="2309530"/>
        <a:ext cx="2517675" cy="426206"/>
      </dsp:txXfrm>
    </dsp:sp>
    <dsp:sp modelId="{EC6DE405-AE9C-4624-970E-B1B5A889B0FF}">
      <dsp:nvSpPr>
        <dsp:cNvPr id="0" name=""/>
        <dsp:cNvSpPr/>
      </dsp:nvSpPr>
      <dsp:spPr>
        <a:xfrm>
          <a:off x="0" y="3248393"/>
          <a:ext cx="3662557"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0D6853-8548-4714-904F-C1461C004458}">
      <dsp:nvSpPr>
        <dsp:cNvPr id="0" name=""/>
        <dsp:cNvSpPr/>
      </dsp:nvSpPr>
      <dsp:spPr>
        <a:xfrm>
          <a:off x="183127" y="3012233"/>
          <a:ext cx="2563789"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905" tIns="0" rIns="96905" bIns="0" numCol="1" spcCol="1270" anchor="ctr" anchorCtr="0">
          <a:noAutofit/>
        </a:bodyPr>
        <a:lstStyle/>
        <a:p>
          <a:pPr marL="0" lvl="0" indent="0" algn="l" defTabSz="400050">
            <a:lnSpc>
              <a:spcPct val="90000"/>
            </a:lnSpc>
            <a:spcBef>
              <a:spcPct val="0"/>
            </a:spcBef>
            <a:spcAft>
              <a:spcPct val="35000"/>
            </a:spcAft>
            <a:buNone/>
          </a:pPr>
          <a:r>
            <a:rPr lang="en-US" sz="900" kern="1200" dirty="0"/>
            <a:t>Developer Goes to Market with Development</a:t>
          </a:r>
        </a:p>
      </dsp:txBody>
      <dsp:txXfrm>
        <a:off x="206184" y="3035290"/>
        <a:ext cx="2517675" cy="42620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45659" cy="496332"/>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sz="quarter" idx="1"/>
          </p:nvPr>
        </p:nvSpPr>
        <p:spPr>
          <a:xfrm>
            <a:off x="3850445" y="2"/>
            <a:ext cx="2945659" cy="496332"/>
          </a:xfrm>
          <a:prstGeom prst="rect">
            <a:avLst/>
          </a:prstGeom>
        </p:spPr>
        <p:txBody>
          <a:bodyPr vert="horz" lIns="99048" tIns="49524" rIns="99048" bIns="49524" rtlCol="0"/>
          <a:lstStyle>
            <a:lvl1pPr algn="r">
              <a:defRPr sz="1300"/>
            </a:lvl1pPr>
          </a:lstStyle>
          <a:p>
            <a:fld id="{9F0DB148-F892-7D46-930E-DBDB2DD789D7}" type="datetimeFigureOut">
              <a:rPr lang="en-US" smtClean="0"/>
              <a:t>2/17/2023</a:t>
            </a:fld>
            <a:endParaRPr lang="en-US"/>
          </a:p>
        </p:txBody>
      </p:sp>
      <p:sp>
        <p:nvSpPr>
          <p:cNvPr id="4" name="Footer Placeholder 3"/>
          <p:cNvSpPr>
            <a:spLocks noGrp="1"/>
          </p:cNvSpPr>
          <p:nvPr>
            <p:ph type="ftr" sz="quarter" idx="2"/>
          </p:nvPr>
        </p:nvSpPr>
        <p:spPr>
          <a:xfrm>
            <a:off x="1" y="9428584"/>
            <a:ext cx="2945659" cy="496332"/>
          </a:xfrm>
          <a:prstGeom prst="rect">
            <a:avLst/>
          </a:prstGeom>
        </p:spPr>
        <p:txBody>
          <a:bodyPr vert="horz" lIns="99048" tIns="49524" rIns="99048" bIns="49524" rtlCol="0" anchor="b"/>
          <a:lstStyle>
            <a:lvl1pPr algn="l">
              <a:defRPr sz="1300"/>
            </a:lvl1pPr>
          </a:lstStyle>
          <a:p>
            <a:endParaRPr lang="en-US"/>
          </a:p>
        </p:txBody>
      </p:sp>
      <p:sp>
        <p:nvSpPr>
          <p:cNvPr id="5" name="Slide Number Placeholder 4"/>
          <p:cNvSpPr>
            <a:spLocks noGrp="1"/>
          </p:cNvSpPr>
          <p:nvPr>
            <p:ph type="sldNum" sz="quarter" idx="3"/>
          </p:nvPr>
        </p:nvSpPr>
        <p:spPr>
          <a:xfrm>
            <a:off x="3850445" y="9428584"/>
            <a:ext cx="2945659" cy="496332"/>
          </a:xfrm>
          <a:prstGeom prst="rect">
            <a:avLst/>
          </a:prstGeom>
        </p:spPr>
        <p:txBody>
          <a:bodyPr vert="horz" lIns="99048" tIns="49524" rIns="99048" bIns="49524" rtlCol="0" anchor="b"/>
          <a:lstStyle>
            <a:lvl1pPr algn="r">
              <a:defRPr sz="1300"/>
            </a:lvl1pPr>
          </a:lstStyle>
          <a:p>
            <a:fld id="{A58C7F7E-100A-A444-83F0-58B9D6AF4A81}" type="slidenum">
              <a:rPr lang="en-US" smtClean="0"/>
              <a:t>‹#›</a:t>
            </a:fld>
            <a:endParaRPr lang="en-US"/>
          </a:p>
        </p:txBody>
      </p:sp>
    </p:spTree>
    <p:extLst>
      <p:ext uri="{BB962C8B-B14F-4D97-AF65-F5344CB8AC3E}">
        <p14:creationId xmlns:p14="http://schemas.microsoft.com/office/powerpoint/2010/main" val="2121182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45659" cy="496332"/>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idx="1"/>
          </p:nvPr>
        </p:nvSpPr>
        <p:spPr>
          <a:xfrm>
            <a:off x="3850445" y="2"/>
            <a:ext cx="2945659" cy="496332"/>
          </a:xfrm>
          <a:prstGeom prst="rect">
            <a:avLst/>
          </a:prstGeom>
        </p:spPr>
        <p:txBody>
          <a:bodyPr vert="horz" lIns="99048" tIns="49524" rIns="99048" bIns="49524" rtlCol="0"/>
          <a:lstStyle>
            <a:lvl1pPr algn="r">
              <a:defRPr sz="1300"/>
            </a:lvl1pPr>
          </a:lstStyle>
          <a:p>
            <a:fld id="{0D2ECA1B-EF38-DF43-83DB-5FDA8BE8F36D}" type="datetimeFigureOut">
              <a:rPr lang="en-US" smtClean="0"/>
              <a:t>2/17/2023</a:t>
            </a:fld>
            <a:endParaRPr lang="en-US"/>
          </a:p>
        </p:txBody>
      </p:sp>
      <p:sp>
        <p:nvSpPr>
          <p:cNvPr id="4" name="Slide Image Placeholder 3"/>
          <p:cNvSpPr>
            <a:spLocks noGrp="1" noRot="1" noChangeAspect="1"/>
          </p:cNvSpPr>
          <p:nvPr>
            <p:ph type="sldImg" idx="2"/>
          </p:nvPr>
        </p:nvSpPr>
        <p:spPr>
          <a:xfrm>
            <a:off x="92075" y="744538"/>
            <a:ext cx="6613525" cy="3721100"/>
          </a:xfrm>
          <a:prstGeom prst="rect">
            <a:avLst/>
          </a:prstGeom>
          <a:noFill/>
          <a:ln w="12700">
            <a:solidFill>
              <a:prstClr val="black"/>
            </a:solidFill>
          </a:ln>
        </p:spPr>
        <p:txBody>
          <a:bodyPr vert="horz" lIns="99048" tIns="49524" rIns="99048" bIns="49524" rtlCol="0" anchor="ctr"/>
          <a:lstStyle/>
          <a:p>
            <a:endParaRPr lang="en-US"/>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9048" tIns="49524" rIns="99048" bIns="49524" rtlCol="0"/>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6" name="Footer Placeholder 5"/>
          <p:cNvSpPr>
            <a:spLocks noGrp="1"/>
          </p:cNvSpPr>
          <p:nvPr>
            <p:ph type="ftr" sz="quarter" idx="4"/>
          </p:nvPr>
        </p:nvSpPr>
        <p:spPr>
          <a:xfrm>
            <a:off x="1" y="9428584"/>
            <a:ext cx="2945659" cy="496332"/>
          </a:xfrm>
          <a:prstGeom prst="rect">
            <a:avLst/>
          </a:prstGeom>
        </p:spPr>
        <p:txBody>
          <a:bodyPr vert="horz" lIns="99048" tIns="49524" rIns="99048" bIns="49524" rtlCol="0" anchor="b"/>
          <a:lstStyle>
            <a:lvl1pPr algn="l">
              <a:defRPr sz="1300"/>
            </a:lvl1pPr>
          </a:lstStyle>
          <a:p>
            <a:endParaRPr lang="en-US"/>
          </a:p>
        </p:txBody>
      </p:sp>
      <p:sp>
        <p:nvSpPr>
          <p:cNvPr id="7" name="Slide Number Placeholder 6"/>
          <p:cNvSpPr>
            <a:spLocks noGrp="1"/>
          </p:cNvSpPr>
          <p:nvPr>
            <p:ph type="sldNum" sz="quarter" idx="5"/>
          </p:nvPr>
        </p:nvSpPr>
        <p:spPr>
          <a:xfrm>
            <a:off x="3850445" y="9428584"/>
            <a:ext cx="2945659" cy="496332"/>
          </a:xfrm>
          <a:prstGeom prst="rect">
            <a:avLst/>
          </a:prstGeom>
        </p:spPr>
        <p:txBody>
          <a:bodyPr vert="horz" lIns="99048" tIns="49524" rIns="99048" bIns="49524" rtlCol="0" anchor="b"/>
          <a:lstStyle>
            <a:lvl1pPr algn="r">
              <a:defRPr sz="1300"/>
            </a:lvl1pPr>
          </a:lstStyle>
          <a:p>
            <a:fld id="{494C12B4-F7CE-E240-ACAE-EBF890481F97}" type="slidenum">
              <a:rPr lang="en-US" smtClean="0"/>
              <a:t>‹#›</a:t>
            </a:fld>
            <a:endParaRPr lang="en-US"/>
          </a:p>
        </p:txBody>
      </p:sp>
    </p:spTree>
    <p:extLst>
      <p:ext uri="{BB962C8B-B14F-4D97-AF65-F5344CB8AC3E}">
        <p14:creationId xmlns:p14="http://schemas.microsoft.com/office/powerpoint/2010/main" val="13526835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4C12B4-F7CE-E240-ACAE-EBF890481F97}"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1683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4C12B4-F7CE-E240-ACAE-EBF890481F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0128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4C12B4-F7CE-E240-ACAE-EBF890481F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6518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4C12B4-F7CE-E240-ACAE-EBF890481F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3243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entury Gothic"/>
              <a:cs typeface="Century Gothic"/>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4C12B4-F7CE-E240-ACAE-EBF890481F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7626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entury Gothic"/>
              <a:cs typeface="Century Gothic"/>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4C12B4-F7CE-E240-ACAE-EBF890481F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3513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4C12B4-F7CE-E240-ACAE-EBF890481F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5967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4C12B4-F7CE-E240-ACAE-EBF890481F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59576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8.jp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3.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4.jp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grpSp>
        <p:nvGrpSpPr>
          <p:cNvPr id="3" name="Group 2"/>
          <p:cNvGrpSpPr/>
          <p:nvPr userDrawn="1"/>
        </p:nvGrpSpPr>
        <p:grpSpPr>
          <a:xfrm>
            <a:off x="-7374" y="-1"/>
            <a:ext cx="9158748" cy="649166"/>
            <a:chOff x="-7374" y="-1"/>
            <a:chExt cx="9158748" cy="649166"/>
          </a:xfrm>
        </p:grpSpPr>
        <p:pic>
          <p:nvPicPr>
            <p:cNvPr id="9" name="Picture 8">
              <a:extLst>
                <a:ext uri="{FF2B5EF4-FFF2-40B4-BE49-F238E27FC236}">
                  <a16:creationId xmlns:a16="http://schemas.microsoft.com/office/drawing/2014/main" id="{4BE3D762-5554-2E4A-81F5-FA03B4960AA4}"/>
                </a:ext>
              </a:extLst>
            </p:cNvPr>
            <p:cNvPicPr>
              <a:picLocks noChangeAspect="1"/>
            </p:cNvPicPr>
            <p:nvPr userDrawn="1"/>
          </p:nvPicPr>
          <p:blipFill rotWithShape="1">
            <a:blip r:embed="rId2"/>
            <a:srcRect l="1" t="8308" r="9044" b="79946"/>
            <a:stretch/>
          </p:blipFill>
          <p:spPr>
            <a:xfrm>
              <a:off x="834383" y="1"/>
              <a:ext cx="8316991" cy="604684"/>
            </a:xfrm>
            <a:prstGeom prst="rect">
              <a:avLst/>
            </a:prstGeom>
          </p:spPr>
        </p:pic>
        <p:sp>
          <p:nvSpPr>
            <p:cNvPr id="14" name="Rectangle 13"/>
            <p:cNvSpPr/>
            <p:nvPr userDrawn="1"/>
          </p:nvSpPr>
          <p:spPr>
            <a:xfrm>
              <a:off x="-7374" y="-1"/>
              <a:ext cx="9158747" cy="612060"/>
            </a:xfrm>
            <a:prstGeom prst="rect">
              <a:avLst/>
            </a:prstGeom>
            <a:gradFill flip="none" rotWithShape="1">
              <a:gsLst>
                <a:gs pos="84000">
                  <a:srgbClr val="000000">
                    <a:alpha val="60000"/>
                  </a:srgbClr>
                </a:gs>
                <a:gs pos="58000">
                  <a:srgbClr val="000000">
                    <a:alpha val="80000"/>
                  </a:srgbClr>
                </a:gs>
                <a:gs pos="0">
                  <a:schemeClr val="tx1"/>
                </a:gs>
                <a:gs pos="100000">
                  <a:schemeClr val="tx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FFFF"/>
                </a:solidFill>
              </a:endParaRPr>
            </a:p>
          </p:txBody>
        </p:sp>
        <p:pic>
          <p:nvPicPr>
            <p:cNvPr id="13" name="Picture 12" descr="OM_CI_PPT_template update1.png">
              <a:extLst>
                <a:ext uri="{FF2B5EF4-FFF2-40B4-BE49-F238E27FC236}">
                  <a16:creationId xmlns:a16="http://schemas.microsoft.com/office/drawing/2014/main" id="{21F9D92D-016B-B54E-B4E7-E894C2E7C3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888828" cy="649165"/>
            </a:xfrm>
            <a:prstGeom prst="rect">
              <a:avLst/>
            </a:prstGeom>
          </p:spPr>
        </p:pic>
      </p:grpSp>
      <p:sp>
        <p:nvSpPr>
          <p:cNvPr id="6" name="Slide Number Placeholder 5"/>
          <p:cNvSpPr>
            <a:spLocks noGrp="1"/>
          </p:cNvSpPr>
          <p:nvPr userDrawn="1">
            <p:ph type="sldNum" sz="quarter" idx="4"/>
          </p:nvPr>
        </p:nvSpPr>
        <p:spPr>
          <a:xfrm>
            <a:off x="360240" y="4869655"/>
            <a:ext cx="344485" cy="273844"/>
          </a:xfrm>
          <a:prstGeom prst="rect">
            <a:avLst/>
          </a:prstGeom>
        </p:spPr>
        <p:txBody>
          <a:bodyPr vert="horz" lIns="91440" tIns="45720" rIns="91440" bIns="45720" rtlCol="0" anchor="ctr"/>
          <a:lstStyle>
            <a:lvl1pPr algn="ctr">
              <a:defRPr sz="800">
                <a:solidFill>
                  <a:srgbClr val="009677"/>
                </a:solidFill>
                <a:latin typeface="Century Gothic"/>
                <a:cs typeface="Century Gothic"/>
              </a:defRPr>
            </a:lvl1pPr>
          </a:lstStyle>
          <a:p>
            <a:fld id="{F808627B-F915-7940-8094-9D0FE90F5C69}" type="slidenum">
              <a:rPr lang="en-US" smtClean="0"/>
              <a:pPr/>
              <a:t>‹#›</a:t>
            </a:fld>
            <a:endParaRPr lang="en-US"/>
          </a:p>
        </p:txBody>
      </p:sp>
      <p:pic>
        <p:nvPicPr>
          <p:cNvPr id="7" name="Picture 6" descr="Untitled-14.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60240" y="4767262"/>
            <a:ext cx="705352" cy="376237"/>
          </a:xfrm>
          <a:prstGeom prst="rect">
            <a:avLst/>
          </a:prstGeom>
        </p:spPr>
      </p:pic>
      <p:sp>
        <p:nvSpPr>
          <p:cNvPr id="2" name="Title 1"/>
          <p:cNvSpPr>
            <a:spLocks noGrp="1"/>
          </p:cNvSpPr>
          <p:nvPr userDrawn="1">
            <p:ph type="title" hasCustomPrompt="1"/>
          </p:nvPr>
        </p:nvSpPr>
        <p:spPr>
          <a:xfrm>
            <a:off x="841757" y="140297"/>
            <a:ext cx="8302243" cy="397032"/>
          </a:xfrm>
          <a:prstGeom prst="rect">
            <a:avLst/>
          </a:prstGeom>
        </p:spPr>
        <p:txBody>
          <a:bodyPr vert="horz" wrap="square" lIns="91440" tIns="45720" rIns="91440" bIns="45720" rtlCol="0" anchor="ctr">
            <a:spAutoFit/>
          </a:bodyPr>
          <a:lstStyle>
            <a:lvl1pPr>
              <a:lnSpc>
                <a:spcPct val="90000"/>
              </a:lnSpc>
              <a:defRPr lang="en-US" sz="2200" b="0" dirty="0">
                <a:solidFill>
                  <a:schemeClr val="bg1"/>
                </a:solidFill>
              </a:defRPr>
            </a:lvl1pPr>
          </a:lstStyle>
          <a:p>
            <a:pPr lvl="0"/>
            <a:r>
              <a:rPr lang="en-US"/>
              <a:t>CLICK TO EDIT MASTER TITLE STYLE</a:t>
            </a:r>
          </a:p>
        </p:txBody>
      </p:sp>
    </p:spTree>
    <p:extLst>
      <p:ext uri="{BB962C8B-B14F-4D97-AF65-F5344CB8AC3E}">
        <p14:creationId xmlns:p14="http://schemas.microsoft.com/office/powerpoint/2010/main" val="2176299261"/>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31629" y="826710"/>
            <a:ext cx="8280743" cy="3767913"/>
          </a:xfrm>
        </p:spPr>
        <p:txBody>
          <a:bodyPr>
            <a:normAutofit/>
          </a:bodyPr>
          <a:lstStyle>
            <a:lvl1pPr marL="342900" indent="-342900">
              <a:buClr>
                <a:srgbClr val="50B800"/>
              </a:buClr>
              <a:buFont typeface="Wingdings" panose="05000000000000000000" pitchFamily="2" charset="2"/>
              <a:buChar char="l"/>
              <a:defRPr sz="1600">
                <a:solidFill>
                  <a:srgbClr val="404040"/>
                </a:solidFill>
                <a:latin typeface="Century Gothic"/>
                <a:cs typeface="Century Gothic"/>
              </a:defRPr>
            </a:lvl1pPr>
            <a:lvl2pPr>
              <a:buClr>
                <a:srgbClr val="50B800"/>
              </a:buClr>
              <a:defRPr sz="1600">
                <a:solidFill>
                  <a:srgbClr val="404040"/>
                </a:solidFill>
                <a:latin typeface="Century Gothic"/>
                <a:cs typeface="Century Gothic"/>
              </a:defRPr>
            </a:lvl2pPr>
            <a:lvl3pPr marL="1143000" indent="-228600">
              <a:buClr>
                <a:srgbClr val="50B800"/>
              </a:buClr>
              <a:buSzPct val="80000"/>
              <a:buFont typeface="Wingdings" panose="05000000000000000000" pitchFamily="2" charset="2"/>
              <a:buChar char="¢"/>
              <a:defRPr sz="1600">
                <a:solidFill>
                  <a:srgbClr val="404040"/>
                </a:solidFill>
                <a:latin typeface="Century Gothic"/>
                <a:cs typeface="Century Gothic"/>
              </a:defRPr>
            </a:lvl3pPr>
            <a:lvl4pPr>
              <a:buClr>
                <a:srgbClr val="50B800"/>
              </a:buClr>
              <a:defRPr sz="1600">
                <a:solidFill>
                  <a:srgbClr val="404040"/>
                </a:solidFill>
                <a:latin typeface="Century Gothic"/>
                <a:cs typeface="Century Gothic"/>
              </a:defRPr>
            </a:lvl4pPr>
            <a:lvl5pPr>
              <a:buClr>
                <a:srgbClr val="50B800"/>
              </a:buClr>
              <a:defRPr sz="1600">
                <a:solidFill>
                  <a:srgbClr val="404040"/>
                </a:solidFill>
                <a:latin typeface="Century Gothic"/>
                <a:cs typeface="Century Gothic"/>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pic>
        <p:nvPicPr>
          <p:cNvPr id="8" name="Picture 7" descr="OM_CI_PPT_template update1.png">
            <a:extLst>
              <a:ext uri="{FF2B5EF4-FFF2-40B4-BE49-F238E27FC236}">
                <a16:creationId xmlns:a16="http://schemas.microsoft.com/office/drawing/2014/main" id="{66824696-AF46-C340-9316-56F81242BB9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888828" cy="649165"/>
          </a:xfrm>
          <a:prstGeom prst="rect">
            <a:avLst/>
          </a:prstGeom>
        </p:spPr>
      </p:pic>
      <p:sp>
        <p:nvSpPr>
          <p:cNvPr id="9" name="Slide Number Placeholder 5"/>
          <p:cNvSpPr>
            <a:spLocks noGrp="1"/>
          </p:cNvSpPr>
          <p:nvPr>
            <p:ph type="sldNum" sz="quarter" idx="4"/>
          </p:nvPr>
        </p:nvSpPr>
        <p:spPr>
          <a:xfrm>
            <a:off x="360240" y="4869655"/>
            <a:ext cx="344485" cy="273844"/>
          </a:xfrm>
          <a:prstGeom prst="rect">
            <a:avLst/>
          </a:prstGeom>
        </p:spPr>
        <p:txBody>
          <a:bodyPr vert="horz" lIns="91440" tIns="45720" rIns="91440" bIns="45720" rtlCol="0" anchor="ctr"/>
          <a:lstStyle>
            <a:lvl1pPr algn="ctr">
              <a:defRPr sz="800">
                <a:solidFill>
                  <a:srgbClr val="009677"/>
                </a:solidFill>
                <a:latin typeface="Century Gothic"/>
                <a:cs typeface="Century Gothic"/>
              </a:defRPr>
            </a:lvl1pPr>
          </a:lstStyle>
          <a:p>
            <a:fld id="{F808627B-F915-7940-8094-9D0FE90F5C69}" type="slidenum">
              <a:rPr lang="en-US" smtClean="0"/>
              <a:pPr/>
              <a:t>‹#›</a:t>
            </a:fld>
            <a:endParaRPr lang="en-US"/>
          </a:p>
        </p:txBody>
      </p:sp>
      <p:pic>
        <p:nvPicPr>
          <p:cNvPr id="11" name="Picture 10" descr="Untitled-14.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60240" y="4767262"/>
            <a:ext cx="705352" cy="376237"/>
          </a:xfrm>
          <a:prstGeom prst="rect">
            <a:avLst/>
          </a:prstGeom>
        </p:spPr>
      </p:pic>
      <p:sp>
        <p:nvSpPr>
          <p:cNvPr id="12" name="Title 1">
            <a:extLst>
              <a:ext uri="{FF2B5EF4-FFF2-40B4-BE49-F238E27FC236}">
                <a16:creationId xmlns:a16="http://schemas.microsoft.com/office/drawing/2014/main" id="{5DCA0238-A30E-7D4B-B649-857754F32D8A}"/>
              </a:ext>
            </a:extLst>
          </p:cNvPr>
          <p:cNvSpPr>
            <a:spLocks noGrp="1"/>
          </p:cNvSpPr>
          <p:nvPr>
            <p:ph type="title" hasCustomPrompt="1"/>
          </p:nvPr>
        </p:nvSpPr>
        <p:spPr>
          <a:xfrm>
            <a:off x="888828" y="304143"/>
            <a:ext cx="7797972" cy="382093"/>
          </a:xfrm>
          <a:prstGeom prst="rect">
            <a:avLst/>
          </a:prstGeom>
        </p:spPr>
        <p:txBody>
          <a:bodyPr>
            <a:noAutofit/>
          </a:bodyPr>
          <a:lstStyle>
            <a:lvl1pPr algn="l">
              <a:defRPr sz="2200" b="0" i="0">
                <a:solidFill>
                  <a:schemeClr val="tx1"/>
                </a:solidFill>
                <a:latin typeface="Century Gothic"/>
                <a:cs typeface="Century Gothic"/>
              </a:defRPr>
            </a:lvl1pPr>
          </a:lstStyle>
          <a:p>
            <a:r>
              <a:rPr lang="x-none"/>
              <a:t>CLICK TO EDIT MASTER TITLE STYLE</a:t>
            </a:r>
            <a:endParaRPr lang="en-US"/>
          </a:p>
        </p:txBody>
      </p:sp>
    </p:spTree>
    <p:extLst>
      <p:ext uri="{BB962C8B-B14F-4D97-AF65-F5344CB8AC3E}">
        <p14:creationId xmlns:p14="http://schemas.microsoft.com/office/powerpoint/2010/main" val="139131304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273B06-6EDE-BD4F-BBB6-E948949CC0AA}"/>
              </a:ext>
            </a:extLst>
          </p:cNvPr>
          <p:cNvSpPr/>
          <p:nvPr userDrawn="1"/>
        </p:nvSpPr>
        <p:spPr>
          <a:xfrm>
            <a:off x="1" y="0"/>
            <a:ext cx="9143999" cy="5143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A" sz="1800" dirty="0"/>
          </a:p>
        </p:txBody>
      </p:sp>
      <p:pic>
        <p:nvPicPr>
          <p:cNvPr id="9" name="Picture 8">
            <a:extLst>
              <a:ext uri="{FF2B5EF4-FFF2-40B4-BE49-F238E27FC236}">
                <a16:creationId xmlns:a16="http://schemas.microsoft.com/office/drawing/2014/main" id="{25B66752-6F2B-1747-AA1B-CCA55AFAA14F}"/>
              </a:ext>
            </a:extLst>
          </p:cNvPr>
          <p:cNvPicPr>
            <a:picLocks noChangeAspect="1"/>
          </p:cNvPicPr>
          <p:nvPr userDrawn="1"/>
        </p:nvPicPr>
        <p:blipFill rotWithShape="1">
          <a:blip r:embed="rId2" cstate="screen">
            <a:alphaModFix amt="24000"/>
            <a:extLst>
              <a:ext uri="{28A0092B-C50C-407E-A947-70E740481C1C}">
                <a14:useLocalDpi xmlns:a14="http://schemas.microsoft.com/office/drawing/2010/main"/>
              </a:ext>
            </a:extLst>
          </a:blip>
          <a:srcRect r="19086"/>
          <a:stretch/>
        </p:blipFill>
        <p:spPr>
          <a:xfrm>
            <a:off x="-1" y="0"/>
            <a:ext cx="9144000" cy="5143500"/>
          </a:xfrm>
          <a:prstGeom prst="rect">
            <a:avLst/>
          </a:prstGeom>
        </p:spPr>
      </p:pic>
      <p:sp>
        <p:nvSpPr>
          <p:cNvPr id="10" name="Rectangle 9">
            <a:extLst>
              <a:ext uri="{FF2B5EF4-FFF2-40B4-BE49-F238E27FC236}">
                <a16:creationId xmlns:a16="http://schemas.microsoft.com/office/drawing/2014/main" id="{BB19B50B-7785-0F4D-B10D-342377C37716}"/>
              </a:ext>
            </a:extLst>
          </p:cNvPr>
          <p:cNvSpPr/>
          <p:nvPr userDrawn="1"/>
        </p:nvSpPr>
        <p:spPr>
          <a:xfrm>
            <a:off x="0" y="3345115"/>
            <a:ext cx="9144000" cy="11769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857BB308-1F19-0548-B28E-428A15527AA6}"/>
              </a:ext>
            </a:extLst>
          </p:cNvPr>
          <p:cNvSpPr>
            <a:spLocks noGrp="1"/>
          </p:cNvSpPr>
          <p:nvPr>
            <p:ph type="title"/>
          </p:nvPr>
        </p:nvSpPr>
        <p:spPr>
          <a:xfrm>
            <a:off x="435599" y="3721896"/>
            <a:ext cx="7797971" cy="443186"/>
          </a:xfrm>
        </p:spPr>
        <p:txBody>
          <a:bodyPr/>
          <a:lstStyle>
            <a:lvl1pPr>
              <a:defRPr b="0" i="0">
                <a:solidFill>
                  <a:schemeClr val="tx1"/>
                </a:solidFill>
                <a:latin typeface="Montserrat Light" pitchFamily="2" charset="77"/>
              </a:defRPr>
            </a:lvl1pPr>
          </a:lstStyle>
          <a:p>
            <a:r>
              <a:rPr lang="x-none" dirty="0"/>
              <a:t>Click to edit Master title style</a:t>
            </a:r>
            <a:endParaRPr lang="en-US" dirty="0"/>
          </a:p>
        </p:txBody>
      </p:sp>
    </p:spTree>
    <p:extLst>
      <p:ext uri="{BB962C8B-B14F-4D97-AF65-F5344CB8AC3E}">
        <p14:creationId xmlns:p14="http://schemas.microsoft.com/office/powerpoint/2010/main" val="1926798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SPTD00023">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4455376" y="-1"/>
            <a:ext cx="4688624" cy="3501957"/>
          </a:xfrm>
          <a:custGeom>
            <a:avLst/>
            <a:gdLst>
              <a:gd name="connsiteX0" fmla="*/ 4688624 w 4688624"/>
              <a:gd name="connsiteY0" fmla="*/ 0 h 3501957"/>
              <a:gd name="connsiteX1" fmla="*/ 2344312 w 4688624"/>
              <a:gd name="connsiteY1" fmla="*/ 3501957 h 3501957"/>
              <a:gd name="connsiteX2" fmla="*/ 0 w 4688624"/>
              <a:gd name="connsiteY2" fmla="*/ 2 h 3501957"/>
            </a:gdLst>
            <a:ahLst/>
            <a:cxnLst>
              <a:cxn ang="0">
                <a:pos x="connsiteX0" y="connsiteY0"/>
              </a:cxn>
              <a:cxn ang="0">
                <a:pos x="connsiteX1" y="connsiteY1"/>
              </a:cxn>
              <a:cxn ang="0">
                <a:pos x="connsiteX2" y="connsiteY2"/>
              </a:cxn>
            </a:cxnLst>
            <a:rect l="l" t="t" r="r" b="b"/>
            <a:pathLst>
              <a:path w="4688624" h="3501957">
                <a:moveTo>
                  <a:pt x="4688624" y="0"/>
                </a:moveTo>
                <a:lnTo>
                  <a:pt x="2344312" y="3501957"/>
                </a:lnTo>
                <a:lnTo>
                  <a:pt x="0" y="2"/>
                </a:lnTo>
                <a:close/>
              </a:path>
            </a:pathLst>
          </a:custGeom>
          <a:solidFill>
            <a:schemeClr val="tx1">
              <a:lumMod val="10000"/>
              <a:lumOff val="90000"/>
            </a:schemeClr>
          </a:solidFill>
        </p:spPr>
        <p:txBody>
          <a:bodyPr wrap="square" tIns="1371600" bIns="731520" anchor="ctr">
            <a:noAutofit/>
          </a:bodyPr>
          <a:lstStyle>
            <a:lvl1pPr marL="0" indent="0" algn="ctr" rtl="0">
              <a:buNone/>
              <a:defRPr sz="1100">
                <a:solidFill>
                  <a:schemeClr val="tx1">
                    <a:lumMod val="75000"/>
                    <a:lumOff val="25000"/>
                  </a:schemeClr>
                </a:solidFill>
              </a:defRPr>
            </a:lvl1pPr>
          </a:lstStyle>
          <a:p>
            <a:endParaRPr lang="en-US" dirty="0"/>
          </a:p>
        </p:txBody>
      </p:sp>
      <p:sp>
        <p:nvSpPr>
          <p:cNvPr id="8" name="Picture Placeholder 7"/>
          <p:cNvSpPr>
            <a:spLocks noGrp="1"/>
          </p:cNvSpPr>
          <p:nvPr>
            <p:ph type="pic" sz="quarter" idx="17"/>
          </p:nvPr>
        </p:nvSpPr>
        <p:spPr>
          <a:xfrm>
            <a:off x="2907930" y="1641543"/>
            <a:ext cx="4688624" cy="3501957"/>
          </a:xfrm>
          <a:custGeom>
            <a:avLst/>
            <a:gdLst>
              <a:gd name="connsiteX0" fmla="*/ 2344312 w 4688624"/>
              <a:gd name="connsiteY0" fmla="*/ 0 h 3501957"/>
              <a:gd name="connsiteX1" fmla="*/ 4688624 w 4688624"/>
              <a:gd name="connsiteY1" fmla="*/ 3501956 h 3501957"/>
              <a:gd name="connsiteX2" fmla="*/ 0 w 4688624"/>
              <a:gd name="connsiteY2" fmla="*/ 3501957 h 3501957"/>
            </a:gdLst>
            <a:ahLst/>
            <a:cxnLst>
              <a:cxn ang="0">
                <a:pos x="connsiteX0" y="connsiteY0"/>
              </a:cxn>
              <a:cxn ang="0">
                <a:pos x="connsiteX1" y="connsiteY1"/>
              </a:cxn>
              <a:cxn ang="0">
                <a:pos x="connsiteX2" y="connsiteY2"/>
              </a:cxn>
            </a:cxnLst>
            <a:rect l="l" t="t" r="r" b="b"/>
            <a:pathLst>
              <a:path w="4688624" h="3501957">
                <a:moveTo>
                  <a:pt x="2344312" y="0"/>
                </a:moveTo>
                <a:lnTo>
                  <a:pt x="4688624" y="3501956"/>
                </a:lnTo>
                <a:lnTo>
                  <a:pt x="0" y="3501957"/>
                </a:lnTo>
                <a:close/>
              </a:path>
            </a:pathLst>
          </a:custGeom>
          <a:solidFill>
            <a:schemeClr val="tx1">
              <a:lumMod val="10000"/>
              <a:lumOff val="90000"/>
            </a:schemeClr>
          </a:solidFill>
        </p:spPr>
        <p:txBody>
          <a:bodyPr wrap="square" tIns="1371600" bIns="731520" anchor="ctr">
            <a:noAutofit/>
          </a:bodyPr>
          <a:lstStyle>
            <a:lvl1pPr marL="0" indent="0" algn="ctr" rtl="0">
              <a:buNone/>
              <a:defRPr sz="11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773235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SPTD0006">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 y="-1"/>
            <a:ext cx="4405904" cy="5143502"/>
          </a:xfrm>
          <a:custGeom>
            <a:avLst/>
            <a:gdLst>
              <a:gd name="connsiteX0" fmla="*/ 1083978 w 4405904"/>
              <a:gd name="connsiteY0" fmla="*/ 0 h 5143502"/>
              <a:gd name="connsiteX1" fmla="*/ 2305453 w 4405904"/>
              <a:gd name="connsiteY1" fmla="*/ 0 h 5143502"/>
              <a:gd name="connsiteX2" fmla="*/ 3474938 w 4405904"/>
              <a:gd name="connsiteY2" fmla="*/ 0 h 5143502"/>
              <a:gd name="connsiteX3" fmla="*/ 4021834 w 4405904"/>
              <a:gd name="connsiteY3" fmla="*/ 0 h 5143502"/>
              <a:gd name="connsiteX4" fmla="*/ 4203144 w 4405904"/>
              <a:gd name="connsiteY4" fmla="*/ 181312 h 5143502"/>
              <a:gd name="connsiteX5" fmla="*/ 4092408 w 4405904"/>
              <a:gd name="connsiteY5" fmla="*/ 348373 h 5143502"/>
              <a:gd name="connsiteX6" fmla="*/ 4021838 w 4405904"/>
              <a:gd name="connsiteY6" fmla="*/ 362620 h 5143502"/>
              <a:gd name="connsiteX7" fmla="*/ 2894454 w 4405904"/>
              <a:gd name="connsiteY7" fmla="*/ 362620 h 5143502"/>
              <a:gd name="connsiteX8" fmla="*/ 2612000 w 4405904"/>
              <a:gd name="connsiteY8" fmla="*/ 645074 h 5143502"/>
              <a:gd name="connsiteX9" fmla="*/ 2894454 w 4405904"/>
              <a:gd name="connsiteY9" fmla="*/ 927529 h 5143502"/>
              <a:gd name="connsiteX10" fmla="*/ 3651576 w 4405904"/>
              <a:gd name="connsiteY10" fmla="*/ 927529 h 5143502"/>
              <a:gd name="connsiteX11" fmla="*/ 3684059 w 4405904"/>
              <a:gd name="connsiteY11" fmla="*/ 934086 h 5143502"/>
              <a:gd name="connsiteX12" fmla="*/ 3797240 w 4405904"/>
              <a:gd name="connsiteY12" fmla="*/ 1104838 h 5143502"/>
              <a:gd name="connsiteX13" fmla="*/ 3797239 w 4405904"/>
              <a:gd name="connsiteY13" fmla="*/ 1104838 h 5143502"/>
              <a:gd name="connsiteX14" fmla="*/ 3684058 w 4405904"/>
              <a:gd name="connsiteY14" fmla="*/ 1275587 h 5143502"/>
              <a:gd name="connsiteX15" fmla="*/ 3611935 w 4405904"/>
              <a:gd name="connsiteY15" fmla="*/ 1290148 h 5143502"/>
              <a:gd name="connsiteX16" fmla="*/ 3057593 w 4405904"/>
              <a:gd name="connsiteY16" fmla="*/ 1290148 h 5143502"/>
              <a:gd name="connsiteX17" fmla="*/ 2891609 w 4405904"/>
              <a:gd name="connsiteY17" fmla="*/ 1456132 h 5143502"/>
              <a:gd name="connsiteX18" fmla="*/ 3057593 w 4405904"/>
              <a:gd name="connsiteY18" fmla="*/ 1622117 h 5143502"/>
              <a:gd name="connsiteX19" fmla="*/ 4168538 w 4405904"/>
              <a:gd name="connsiteY19" fmla="*/ 1622117 h 5143502"/>
              <a:gd name="connsiteX20" fmla="*/ 4260901 w 4405904"/>
              <a:gd name="connsiteY20" fmla="*/ 1640763 h 5143502"/>
              <a:gd name="connsiteX21" fmla="*/ 4405904 w 4405904"/>
              <a:gd name="connsiteY21" fmla="*/ 1859522 h 5143502"/>
              <a:gd name="connsiteX22" fmla="*/ 4260901 w 4405904"/>
              <a:gd name="connsiteY22" fmla="*/ 2078280 h 5143502"/>
              <a:gd name="connsiteX23" fmla="*/ 4181518 w 4405904"/>
              <a:gd name="connsiteY23" fmla="*/ 2094306 h 5143502"/>
              <a:gd name="connsiteX24" fmla="*/ 3443078 w 4405904"/>
              <a:gd name="connsiteY24" fmla="*/ 2094306 h 5143502"/>
              <a:gd name="connsiteX25" fmla="*/ 3205667 w 4405904"/>
              <a:gd name="connsiteY25" fmla="*/ 2331716 h 5143502"/>
              <a:gd name="connsiteX26" fmla="*/ 3443078 w 4405904"/>
              <a:gd name="connsiteY26" fmla="*/ 2569127 h 5143502"/>
              <a:gd name="connsiteX27" fmla="*/ 3474938 w 4405904"/>
              <a:gd name="connsiteY27" fmla="*/ 2569127 h 5143502"/>
              <a:gd name="connsiteX28" fmla="*/ 3474938 w 4405904"/>
              <a:gd name="connsiteY28" fmla="*/ 2569128 h 5143502"/>
              <a:gd name="connsiteX29" fmla="*/ 3782313 w 4405904"/>
              <a:gd name="connsiteY29" fmla="*/ 2569128 h 5143502"/>
              <a:gd name="connsiteX30" fmla="*/ 3917144 w 4405904"/>
              <a:gd name="connsiteY30" fmla="*/ 2703959 h 5143502"/>
              <a:gd name="connsiteX31" fmla="*/ 3834795 w 4405904"/>
              <a:gd name="connsiteY31" fmla="*/ 2828195 h 5143502"/>
              <a:gd name="connsiteX32" fmla="*/ 3782320 w 4405904"/>
              <a:gd name="connsiteY32" fmla="*/ 2838788 h 5143502"/>
              <a:gd name="connsiteX33" fmla="*/ 3057593 w 4405904"/>
              <a:gd name="connsiteY33" fmla="*/ 2838788 h 5143502"/>
              <a:gd name="connsiteX34" fmla="*/ 2891610 w 4405904"/>
              <a:gd name="connsiteY34" fmla="*/ 3004772 h 5143502"/>
              <a:gd name="connsiteX35" fmla="*/ 3057593 w 4405904"/>
              <a:gd name="connsiteY35" fmla="*/ 3170755 h 5143502"/>
              <a:gd name="connsiteX36" fmla="*/ 3474938 w 4405904"/>
              <a:gd name="connsiteY36" fmla="*/ 3170755 h 5143502"/>
              <a:gd name="connsiteX37" fmla="*/ 3474938 w 4405904"/>
              <a:gd name="connsiteY37" fmla="*/ 3170756 h 5143502"/>
              <a:gd name="connsiteX38" fmla="*/ 3494994 w 4405904"/>
              <a:gd name="connsiteY38" fmla="*/ 3170756 h 5143502"/>
              <a:gd name="connsiteX39" fmla="*/ 3612766 w 4405904"/>
              <a:gd name="connsiteY39" fmla="*/ 3288529 h 5143502"/>
              <a:gd name="connsiteX40" fmla="*/ 3612765 w 4405904"/>
              <a:gd name="connsiteY40" fmla="*/ 3288529 h 5143502"/>
              <a:gd name="connsiteX41" fmla="*/ 3494993 w 4405904"/>
              <a:gd name="connsiteY41" fmla="*/ 3406301 h 5143502"/>
              <a:gd name="connsiteX42" fmla="*/ 3474938 w 4405904"/>
              <a:gd name="connsiteY42" fmla="*/ 3406301 h 5143502"/>
              <a:gd name="connsiteX43" fmla="*/ 3474938 w 4405904"/>
              <a:gd name="connsiteY43" fmla="*/ 3406803 h 5143502"/>
              <a:gd name="connsiteX44" fmla="*/ 3133003 w 4405904"/>
              <a:gd name="connsiteY44" fmla="*/ 3406803 h 5143502"/>
              <a:gd name="connsiteX45" fmla="*/ 2891611 w 4405904"/>
              <a:gd name="connsiteY45" fmla="*/ 3648197 h 5143502"/>
              <a:gd name="connsiteX46" fmla="*/ 3133003 w 4405904"/>
              <a:gd name="connsiteY46" fmla="*/ 3889591 h 5143502"/>
              <a:gd name="connsiteX47" fmla="*/ 3474938 w 4405904"/>
              <a:gd name="connsiteY47" fmla="*/ 3889591 h 5143502"/>
              <a:gd name="connsiteX48" fmla="*/ 4291905 w 4405904"/>
              <a:gd name="connsiteY48" fmla="*/ 3889591 h 5143502"/>
              <a:gd name="connsiteX49" fmla="*/ 4398884 w 4405904"/>
              <a:gd name="connsiteY49" fmla="*/ 3996572 h 5143502"/>
              <a:gd name="connsiteX50" fmla="*/ 4333545 w 4405904"/>
              <a:gd name="connsiteY50" fmla="*/ 4095143 h 5143502"/>
              <a:gd name="connsiteX51" fmla="*/ 4297605 w 4405904"/>
              <a:gd name="connsiteY51" fmla="*/ 4102399 h 5143502"/>
              <a:gd name="connsiteX52" fmla="*/ 2968165 w 4405904"/>
              <a:gd name="connsiteY52" fmla="*/ 4102399 h 5143502"/>
              <a:gd name="connsiteX53" fmla="*/ 2779179 w 4405904"/>
              <a:gd name="connsiteY53" fmla="*/ 4291385 h 5143502"/>
              <a:gd name="connsiteX54" fmla="*/ 2968165 w 4405904"/>
              <a:gd name="connsiteY54" fmla="*/ 4480371 h 5143502"/>
              <a:gd name="connsiteX55" fmla="*/ 3605057 w 4405904"/>
              <a:gd name="connsiteY55" fmla="*/ 4480371 h 5143502"/>
              <a:gd name="connsiteX56" fmla="*/ 3677185 w 4405904"/>
              <a:gd name="connsiteY56" fmla="*/ 4494932 h 5143502"/>
              <a:gd name="connsiteX57" fmla="*/ 3790366 w 4405904"/>
              <a:gd name="connsiteY57" fmla="*/ 4665683 h 5143502"/>
              <a:gd name="connsiteX58" fmla="*/ 3790365 w 4405904"/>
              <a:gd name="connsiteY58" fmla="*/ 4665681 h 5143502"/>
              <a:gd name="connsiteX59" fmla="*/ 3677185 w 4405904"/>
              <a:gd name="connsiteY59" fmla="*/ 4836433 h 5143502"/>
              <a:gd name="connsiteX60" fmla="*/ 3636339 w 4405904"/>
              <a:gd name="connsiteY60" fmla="*/ 4844680 h 5143502"/>
              <a:gd name="connsiteX61" fmla="*/ 3365787 w 4405904"/>
              <a:gd name="connsiteY61" fmla="*/ 4844680 h 5143502"/>
              <a:gd name="connsiteX62" fmla="*/ 3205667 w 4405904"/>
              <a:gd name="connsiteY62" fmla="*/ 5004799 h 5143502"/>
              <a:gd name="connsiteX63" fmla="*/ 3252565 w 4405904"/>
              <a:gd name="connsiteY63" fmla="*/ 5118021 h 5143502"/>
              <a:gd name="connsiteX64" fmla="*/ 3290358 w 4405904"/>
              <a:gd name="connsiteY64" fmla="*/ 5143501 h 5143502"/>
              <a:gd name="connsiteX65" fmla="*/ 1306286 w 4405904"/>
              <a:gd name="connsiteY65" fmla="*/ 5143501 h 5143502"/>
              <a:gd name="connsiteX66" fmla="*/ 1306286 w 4405904"/>
              <a:gd name="connsiteY66" fmla="*/ 5143502 h 5143502"/>
              <a:gd name="connsiteX67" fmla="*/ 0 w 4405904"/>
              <a:gd name="connsiteY67" fmla="*/ 5143502 h 5143502"/>
              <a:gd name="connsiteX68" fmla="*/ 0 w 4405904"/>
              <a:gd name="connsiteY68" fmla="*/ 1 h 5143502"/>
              <a:gd name="connsiteX69" fmla="*/ 1083978 w 4405904"/>
              <a:gd name="connsiteY69" fmla="*/ 1 h 514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05904" h="5143502">
                <a:moveTo>
                  <a:pt x="1083978" y="0"/>
                </a:moveTo>
                <a:lnTo>
                  <a:pt x="2305453" y="0"/>
                </a:lnTo>
                <a:lnTo>
                  <a:pt x="3474938" y="0"/>
                </a:lnTo>
                <a:lnTo>
                  <a:pt x="4021834" y="0"/>
                </a:lnTo>
                <a:cubicBezTo>
                  <a:pt x="4121968" y="0"/>
                  <a:pt x="4203144" y="81176"/>
                  <a:pt x="4203144" y="181312"/>
                </a:cubicBezTo>
                <a:cubicBezTo>
                  <a:pt x="4203144" y="256412"/>
                  <a:pt x="4157483" y="320847"/>
                  <a:pt x="4092408" y="348373"/>
                </a:cubicBezTo>
                <a:lnTo>
                  <a:pt x="4021838" y="362620"/>
                </a:lnTo>
                <a:lnTo>
                  <a:pt x="2894454" y="362620"/>
                </a:lnTo>
                <a:cubicBezTo>
                  <a:pt x="2738458" y="362620"/>
                  <a:pt x="2612000" y="489079"/>
                  <a:pt x="2612000" y="645074"/>
                </a:cubicBezTo>
                <a:cubicBezTo>
                  <a:pt x="2612000" y="801070"/>
                  <a:pt x="2738458" y="927529"/>
                  <a:pt x="2894454" y="927529"/>
                </a:cubicBezTo>
                <a:lnTo>
                  <a:pt x="3651576" y="927529"/>
                </a:lnTo>
                <a:lnTo>
                  <a:pt x="3684059" y="934086"/>
                </a:lnTo>
                <a:cubicBezTo>
                  <a:pt x="3750571" y="962219"/>
                  <a:pt x="3797240" y="1028078"/>
                  <a:pt x="3797240" y="1104838"/>
                </a:cubicBezTo>
                <a:lnTo>
                  <a:pt x="3797239" y="1104838"/>
                </a:lnTo>
                <a:cubicBezTo>
                  <a:pt x="3797239" y="1181597"/>
                  <a:pt x="3750570" y="1247455"/>
                  <a:pt x="3684058" y="1275587"/>
                </a:cubicBezTo>
                <a:lnTo>
                  <a:pt x="3611935" y="1290148"/>
                </a:lnTo>
                <a:lnTo>
                  <a:pt x="3057593" y="1290148"/>
                </a:lnTo>
                <a:cubicBezTo>
                  <a:pt x="2965922" y="1290148"/>
                  <a:pt x="2891609" y="1364461"/>
                  <a:pt x="2891609" y="1456132"/>
                </a:cubicBezTo>
                <a:cubicBezTo>
                  <a:pt x="2891609" y="1547804"/>
                  <a:pt x="2965922" y="1622117"/>
                  <a:pt x="3057593" y="1622117"/>
                </a:cubicBezTo>
                <a:lnTo>
                  <a:pt x="4168538" y="1622117"/>
                </a:lnTo>
                <a:lnTo>
                  <a:pt x="4260901" y="1640763"/>
                </a:lnTo>
                <a:cubicBezTo>
                  <a:pt x="4346113" y="1676805"/>
                  <a:pt x="4405904" y="1761180"/>
                  <a:pt x="4405904" y="1859522"/>
                </a:cubicBezTo>
                <a:cubicBezTo>
                  <a:pt x="4405904" y="1957861"/>
                  <a:pt x="4346113" y="2042236"/>
                  <a:pt x="4260901" y="2078280"/>
                </a:cubicBezTo>
                <a:lnTo>
                  <a:pt x="4181518" y="2094306"/>
                </a:lnTo>
                <a:lnTo>
                  <a:pt x="3443078" y="2094306"/>
                </a:lnTo>
                <a:cubicBezTo>
                  <a:pt x="3311960" y="2094306"/>
                  <a:pt x="3205667" y="2200598"/>
                  <a:pt x="3205667" y="2331716"/>
                </a:cubicBezTo>
                <a:cubicBezTo>
                  <a:pt x="3205667" y="2462834"/>
                  <a:pt x="3311960" y="2569127"/>
                  <a:pt x="3443078" y="2569127"/>
                </a:cubicBezTo>
                <a:lnTo>
                  <a:pt x="3474938" y="2569127"/>
                </a:lnTo>
                <a:lnTo>
                  <a:pt x="3474938" y="2569128"/>
                </a:lnTo>
                <a:lnTo>
                  <a:pt x="3782313" y="2569128"/>
                </a:lnTo>
                <a:cubicBezTo>
                  <a:pt x="3856777" y="2569128"/>
                  <a:pt x="3917144" y="2629493"/>
                  <a:pt x="3917144" y="2703959"/>
                </a:cubicBezTo>
                <a:cubicBezTo>
                  <a:pt x="3917144" y="2759808"/>
                  <a:pt x="3883188" y="2807725"/>
                  <a:pt x="3834795" y="2828195"/>
                </a:cubicBezTo>
                <a:lnTo>
                  <a:pt x="3782320" y="2838788"/>
                </a:lnTo>
                <a:lnTo>
                  <a:pt x="3057593" y="2838788"/>
                </a:lnTo>
                <a:cubicBezTo>
                  <a:pt x="2965922" y="2838788"/>
                  <a:pt x="2891610" y="2913101"/>
                  <a:pt x="2891610" y="3004772"/>
                </a:cubicBezTo>
                <a:cubicBezTo>
                  <a:pt x="2891610" y="3096443"/>
                  <a:pt x="2965923" y="3170755"/>
                  <a:pt x="3057593" y="3170755"/>
                </a:cubicBezTo>
                <a:lnTo>
                  <a:pt x="3474938" y="3170755"/>
                </a:lnTo>
                <a:lnTo>
                  <a:pt x="3474938" y="3170756"/>
                </a:lnTo>
                <a:lnTo>
                  <a:pt x="3494994" y="3170756"/>
                </a:lnTo>
                <a:cubicBezTo>
                  <a:pt x="3560038" y="3170756"/>
                  <a:pt x="3612766" y="3223485"/>
                  <a:pt x="3612766" y="3288529"/>
                </a:cubicBezTo>
                <a:lnTo>
                  <a:pt x="3612765" y="3288529"/>
                </a:lnTo>
                <a:cubicBezTo>
                  <a:pt x="3612765" y="3353572"/>
                  <a:pt x="3560037" y="3406301"/>
                  <a:pt x="3494993" y="3406301"/>
                </a:cubicBezTo>
                <a:lnTo>
                  <a:pt x="3474938" y="3406301"/>
                </a:lnTo>
                <a:lnTo>
                  <a:pt x="3474938" y="3406803"/>
                </a:lnTo>
                <a:lnTo>
                  <a:pt x="3133003" y="3406803"/>
                </a:lnTo>
                <a:cubicBezTo>
                  <a:pt x="2999686" y="3406803"/>
                  <a:pt x="2891611" y="3514879"/>
                  <a:pt x="2891611" y="3648197"/>
                </a:cubicBezTo>
                <a:cubicBezTo>
                  <a:pt x="2891611" y="3781514"/>
                  <a:pt x="2999686" y="3889591"/>
                  <a:pt x="3133003" y="3889591"/>
                </a:cubicBezTo>
                <a:lnTo>
                  <a:pt x="3474938" y="3889591"/>
                </a:lnTo>
                <a:lnTo>
                  <a:pt x="4291905" y="3889591"/>
                </a:lnTo>
                <a:cubicBezTo>
                  <a:pt x="4350987" y="3889591"/>
                  <a:pt x="4398884" y="3937488"/>
                  <a:pt x="4398884" y="3996572"/>
                </a:cubicBezTo>
                <a:cubicBezTo>
                  <a:pt x="4398884" y="4040883"/>
                  <a:pt x="4371942" y="4078903"/>
                  <a:pt x="4333545" y="4095143"/>
                </a:cubicBezTo>
                <a:lnTo>
                  <a:pt x="4297605" y="4102399"/>
                </a:lnTo>
                <a:lnTo>
                  <a:pt x="2968165" y="4102399"/>
                </a:lnTo>
                <a:cubicBezTo>
                  <a:pt x="2863791" y="4102399"/>
                  <a:pt x="2779179" y="4187011"/>
                  <a:pt x="2779179" y="4291385"/>
                </a:cubicBezTo>
                <a:cubicBezTo>
                  <a:pt x="2779179" y="4395760"/>
                  <a:pt x="2863791" y="4480371"/>
                  <a:pt x="2968165" y="4480371"/>
                </a:cubicBezTo>
                <a:lnTo>
                  <a:pt x="3605057" y="4480371"/>
                </a:lnTo>
                <a:lnTo>
                  <a:pt x="3677185" y="4494932"/>
                </a:lnTo>
                <a:cubicBezTo>
                  <a:pt x="3743698" y="4523064"/>
                  <a:pt x="3790366" y="4588923"/>
                  <a:pt x="3790366" y="4665683"/>
                </a:cubicBezTo>
                <a:lnTo>
                  <a:pt x="3790365" y="4665681"/>
                </a:lnTo>
                <a:cubicBezTo>
                  <a:pt x="3790365" y="4742442"/>
                  <a:pt x="3743697" y="4808301"/>
                  <a:pt x="3677185" y="4836433"/>
                </a:cubicBezTo>
                <a:lnTo>
                  <a:pt x="3636339" y="4844680"/>
                </a:lnTo>
                <a:lnTo>
                  <a:pt x="3365787" y="4844680"/>
                </a:lnTo>
                <a:cubicBezTo>
                  <a:pt x="3277355" y="4844680"/>
                  <a:pt x="3205667" y="4916367"/>
                  <a:pt x="3205667" y="5004799"/>
                </a:cubicBezTo>
                <a:cubicBezTo>
                  <a:pt x="3205667" y="5049014"/>
                  <a:pt x="3223589" y="5089044"/>
                  <a:pt x="3252565" y="5118021"/>
                </a:cubicBezTo>
                <a:lnTo>
                  <a:pt x="3290358" y="5143501"/>
                </a:lnTo>
                <a:lnTo>
                  <a:pt x="1306286" y="5143501"/>
                </a:lnTo>
                <a:lnTo>
                  <a:pt x="1306286" y="5143502"/>
                </a:lnTo>
                <a:lnTo>
                  <a:pt x="0" y="5143502"/>
                </a:lnTo>
                <a:lnTo>
                  <a:pt x="0" y="1"/>
                </a:lnTo>
                <a:lnTo>
                  <a:pt x="1083978" y="1"/>
                </a:lnTo>
                <a:close/>
              </a:path>
            </a:pathLst>
          </a:custGeom>
          <a:solidFill>
            <a:schemeClr val="tx1">
              <a:lumMod val="10000"/>
              <a:lumOff val="90000"/>
            </a:schemeClr>
          </a:solidFill>
        </p:spPr>
        <p:txBody>
          <a:bodyPr wrap="square" tIns="1371600" bIns="731520" anchor="ctr">
            <a:noAutofit/>
          </a:bodyPr>
          <a:lstStyle>
            <a:lvl1pPr marL="0" indent="0" algn="ctr">
              <a:buNone/>
              <a:defRPr sz="11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254922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grpSp>
        <p:nvGrpSpPr>
          <p:cNvPr id="3" name="Group 2"/>
          <p:cNvGrpSpPr/>
          <p:nvPr userDrawn="1"/>
        </p:nvGrpSpPr>
        <p:grpSpPr>
          <a:xfrm>
            <a:off x="-7374" y="-1"/>
            <a:ext cx="9158748" cy="649166"/>
            <a:chOff x="-7374" y="-1"/>
            <a:chExt cx="9158748" cy="649166"/>
          </a:xfrm>
        </p:grpSpPr>
        <p:pic>
          <p:nvPicPr>
            <p:cNvPr id="9" name="Picture 8">
              <a:extLst>
                <a:ext uri="{FF2B5EF4-FFF2-40B4-BE49-F238E27FC236}">
                  <a16:creationId xmlns:a16="http://schemas.microsoft.com/office/drawing/2014/main" id="{4BE3D762-5554-2E4A-81F5-FA03B4960AA4}"/>
                </a:ext>
              </a:extLst>
            </p:cNvPr>
            <p:cNvPicPr>
              <a:picLocks noChangeAspect="1"/>
            </p:cNvPicPr>
            <p:nvPr userDrawn="1"/>
          </p:nvPicPr>
          <p:blipFill rotWithShape="1">
            <a:blip r:embed="rId2"/>
            <a:srcRect l="1" t="8308" r="9044" b="79946"/>
            <a:stretch/>
          </p:blipFill>
          <p:spPr>
            <a:xfrm>
              <a:off x="834383" y="1"/>
              <a:ext cx="8316991" cy="604684"/>
            </a:xfrm>
            <a:prstGeom prst="rect">
              <a:avLst/>
            </a:prstGeom>
          </p:spPr>
        </p:pic>
        <p:sp>
          <p:nvSpPr>
            <p:cNvPr id="14" name="Rectangle 13"/>
            <p:cNvSpPr/>
            <p:nvPr userDrawn="1"/>
          </p:nvSpPr>
          <p:spPr>
            <a:xfrm>
              <a:off x="-7374" y="-1"/>
              <a:ext cx="9158747" cy="612060"/>
            </a:xfrm>
            <a:prstGeom prst="rect">
              <a:avLst/>
            </a:prstGeom>
            <a:gradFill flip="none" rotWithShape="1">
              <a:gsLst>
                <a:gs pos="84000">
                  <a:srgbClr val="000000">
                    <a:alpha val="60000"/>
                  </a:srgbClr>
                </a:gs>
                <a:gs pos="58000">
                  <a:srgbClr val="000000">
                    <a:alpha val="80000"/>
                  </a:srgbClr>
                </a:gs>
                <a:gs pos="0">
                  <a:schemeClr val="tx1"/>
                </a:gs>
                <a:gs pos="100000">
                  <a:schemeClr val="tx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FFFF"/>
                </a:solidFill>
              </a:endParaRPr>
            </a:p>
          </p:txBody>
        </p:sp>
        <p:pic>
          <p:nvPicPr>
            <p:cNvPr id="13" name="Picture 12" descr="OM_CI_PPT_template update1.png">
              <a:extLst>
                <a:ext uri="{FF2B5EF4-FFF2-40B4-BE49-F238E27FC236}">
                  <a16:creationId xmlns:a16="http://schemas.microsoft.com/office/drawing/2014/main" id="{21F9D92D-016B-B54E-B4E7-E894C2E7C3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888828" cy="649165"/>
            </a:xfrm>
            <a:prstGeom prst="rect">
              <a:avLst/>
            </a:prstGeom>
          </p:spPr>
        </p:pic>
      </p:grpSp>
      <p:sp>
        <p:nvSpPr>
          <p:cNvPr id="6" name="Slide Number Placeholder 5"/>
          <p:cNvSpPr>
            <a:spLocks noGrp="1"/>
          </p:cNvSpPr>
          <p:nvPr userDrawn="1">
            <p:ph type="sldNum" sz="quarter" idx="4"/>
          </p:nvPr>
        </p:nvSpPr>
        <p:spPr>
          <a:xfrm>
            <a:off x="360240" y="4869655"/>
            <a:ext cx="344485" cy="273844"/>
          </a:xfrm>
          <a:prstGeom prst="rect">
            <a:avLst/>
          </a:prstGeom>
        </p:spPr>
        <p:txBody>
          <a:bodyPr vert="horz" lIns="91440" tIns="45720" rIns="91440" bIns="45720" rtlCol="0" anchor="ctr"/>
          <a:lstStyle>
            <a:lvl1pPr algn="ctr">
              <a:defRPr sz="800">
                <a:solidFill>
                  <a:srgbClr val="009677"/>
                </a:solidFill>
                <a:latin typeface="Century Gothic"/>
                <a:cs typeface="Century Gothic"/>
              </a:defRPr>
            </a:lvl1pPr>
          </a:lstStyle>
          <a:p>
            <a:fld id="{F808627B-F915-7940-8094-9D0FE90F5C69}" type="slidenum">
              <a:rPr lang="en-US" smtClean="0"/>
              <a:pPr/>
              <a:t>‹#›</a:t>
            </a:fld>
            <a:endParaRPr lang="en-US"/>
          </a:p>
        </p:txBody>
      </p:sp>
      <p:pic>
        <p:nvPicPr>
          <p:cNvPr id="7" name="Picture 6" descr="Untitled-14.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60240" y="4767262"/>
            <a:ext cx="705352" cy="376237"/>
          </a:xfrm>
          <a:prstGeom prst="rect">
            <a:avLst/>
          </a:prstGeom>
        </p:spPr>
      </p:pic>
      <p:sp>
        <p:nvSpPr>
          <p:cNvPr id="2" name="Title 1"/>
          <p:cNvSpPr>
            <a:spLocks noGrp="1"/>
          </p:cNvSpPr>
          <p:nvPr userDrawn="1">
            <p:ph type="title" hasCustomPrompt="1"/>
          </p:nvPr>
        </p:nvSpPr>
        <p:spPr>
          <a:xfrm>
            <a:off x="841757" y="140297"/>
            <a:ext cx="8302243" cy="397032"/>
          </a:xfrm>
          <a:prstGeom prst="rect">
            <a:avLst/>
          </a:prstGeom>
        </p:spPr>
        <p:txBody>
          <a:bodyPr vert="horz" wrap="square" lIns="91440" tIns="45720" rIns="91440" bIns="45720" rtlCol="0" anchor="ctr">
            <a:spAutoFit/>
          </a:bodyPr>
          <a:lstStyle>
            <a:lvl1pPr>
              <a:lnSpc>
                <a:spcPct val="90000"/>
              </a:lnSpc>
              <a:defRPr lang="en-US" sz="2200" b="0" dirty="0">
                <a:solidFill>
                  <a:schemeClr val="bg1"/>
                </a:solidFill>
              </a:defRPr>
            </a:lvl1pPr>
          </a:lstStyle>
          <a:p>
            <a:pPr lvl="0"/>
            <a:r>
              <a:rPr lang="en-US"/>
              <a:t>CLICK TO EDIT MASTER TITLE STYLE</a:t>
            </a:r>
          </a:p>
        </p:txBody>
      </p:sp>
    </p:spTree>
    <p:extLst>
      <p:ext uri="{BB962C8B-B14F-4D97-AF65-F5344CB8AC3E}">
        <p14:creationId xmlns:p14="http://schemas.microsoft.com/office/powerpoint/2010/main" val="1419777946"/>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E3D762-5554-2E4A-81F5-FA03B4960AA4}"/>
              </a:ext>
            </a:extLst>
          </p:cNvPr>
          <p:cNvPicPr>
            <a:picLocks noChangeAspect="1"/>
          </p:cNvPicPr>
          <p:nvPr userDrawn="1"/>
        </p:nvPicPr>
        <p:blipFill>
          <a:blip r:embed="rId2"/>
          <a:stretch>
            <a:fillRect/>
          </a:stretch>
        </p:blipFill>
        <p:spPr>
          <a:xfrm>
            <a:off x="-925" y="0"/>
            <a:ext cx="9144000" cy="5148072"/>
          </a:xfrm>
          <a:prstGeom prst="rect">
            <a:avLst/>
          </a:prstGeom>
        </p:spPr>
      </p:pic>
      <p:sp>
        <p:nvSpPr>
          <p:cNvPr id="2" name="Rectangle 1"/>
          <p:cNvSpPr/>
          <p:nvPr userDrawn="1"/>
        </p:nvSpPr>
        <p:spPr>
          <a:xfrm>
            <a:off x="-925" y="0"/>
            <a:ext cx="9144925" cy="5143500"/>
          </a:xfrm>
          <a:prstGeom prst="rect">
            <a:avLst/>
          </a:prstGeom>
          <a:gradFill flip="none" rotWithShape="1">
            <a:gsLst>
              <a:gs pos="61000">
                <a:srgbClr val="000000">
                  <a:alpha val="80000"/>
                </a:srgbClr>
              </a:gs>
              <a:gs pos="0">
                <a:srgbClr val="000000"/>
              </a:gs>
              <a:gs pos="100000">
                <a:srgbClr val="010101">
                  <a:alpha val="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 name="Picture 4" descr="OM_CI_PPT_template update1.png">
            <a:extLst>
              <a:ext uri="{FF2B5EF4-FFF2-40B4-BE49-F238E27FC236}">
                <a16:creationId xmlns:a16="http://schemas.microsoft.com/office/drawing/2014/main" id="{21F9D92D-016B-B54E-B4E7-E894C2E7C3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888828" cy="649165"/>
          </a:xfrm>
          <a:prstGeom prst="rect">
            <a:avLst/>
          </a:prstGeom>
        </p:spPr>
      </p:pic>
      <p:sp>
        <p:nvSpPr>
          <p:cNvPr id="8" name="Title 1"/>
          <p:cNvSpPr>
            <a:spLocks noGrp="1"/>
          </p:cNvSpPr>
          <p:nvPr>
            <p:ph type="title" hasCustomPrompt="1"/>
          </p:nvPr>
        </p:nvSpPr>
        <p:spPr>
          <a:xfrm>
            <a:off x="329977" y="2426898"/>
            <a:ext cx="4444448" cy="1077218"/>
          </a:xfrm>
          <a:prstGeom prst="rect">
            <a:avLst/>
          </a:prstGeom>
          <a:noFill/>
        </p:spPr>
        <p:txBody>
          <a:bodyPr wrap="square" rtlCol="0">
            <a:spAutoFit/>
          </a:bodyPr>
          <a:lstStyle>
            <a:lvl1pPr>
              <a:defRPr lang="en-US" sz="3200" b="1" dirty="0">
                <a:solidFill>
                  <a:schemeClr val="accent1"/>
                </a:solidFill>
                <a:latin typeface="Century Gothic"/>
                <a:ea typeface="+mn-ea"/>
                <a:cs typeface="+mn-cs"/>
              </a:defRPr>
            </a:lvl1pPr>
          </a:lstStyle>
          <a:p>
            <a:pPr marL="0" lvl="0"/>
            <a:r>
              <a:rPr lang="en-US"/>
              <a:t>CLICK TO EDIT MASTER TITLE STYLE</a:t>
            </a:r>
          </a:p>
        </p:txBody>
      </p:sp>
    </p:spTree>
    <p:extLst>
      <p:ext uri="{BB962C8B-B14F-4D97-AF65-F5344CB8AC3E}">
        <p14:creationId xmlns:p14="http://schemas.microsoft.com/office/powerpoint/2010/main" val="2518976064"/>
      </p:ext>
    </p:extLst>
  </p:cSld>
  <p:clrMapOvr>
    <a:masterClrMapping/>
  </p:clrMapOvr>
  <p:extLst>
    <p:ext uri="{DCECCB84-F9BA-43D5-87BE-67443E8EF086}">
      <p15:sldGuideLst xmlns:p15="http://schemas.microsoft.com/office/powerpoint/2012/main">
        <p15:guide id="1" orient="horz" pos="1620">
          <p15:clr>
            <a:srgbClr val="FBAE40"/>
          </p15:clr>
        </p15:guide>
        <p15:guide id="2" pos="27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grpSp>
        <p:nvGrpSpPr>
          <p:cNvPr id="3" name="Group 2"/>
          <p:cNvGrpSpPr/>
          <p:nvPr userDrawn="1"/>
        </p:nvGrpSpPr>
        <p:grpSpPr>
          <a:xfrm>
            <a:off x="-7374" y="-1"/>
            <a:ext cx="9158748" cy="649166"/>
            <a:chOff x="-7374" y="-1"/>
            <a:chExt cx="9158748" cy="649166"/>
          </a:xfrm>
        </p:grpSpPr>
        <p:pic>
          <p:nvPicPr>
            <p:cNvPr id="9" name="Picture 8">
              <a:extLst>
                <a:ext uri="{FF2B5EF4-FFF2-40B4-BE49-F238E27FC236}">
                  <a16:creationId xmlns:a16="http://schemas.microsoft.com/office/drawing/2014/main" id="{4BE3D762-5554-2E4A-81F5-FA03B4960AA4}"/>
                </a:ext>
              </a:extLst>
            </p:cNvPr>
            <p:cNvPicPr>
              <a:picLocks noChangeAspect="1"/>
            </p:cNvPicPr>
            <p:nvPr userDrawn="1"/>
          </p:nvPicPr>
          <p:blipFill rotWithShape="1">
            <a:blip r:embed="rId2"/>
            <a:srcRect l="1" t="8308" r="9044" b="79946"/>
            <a:stretch/>
          </p:blipFill>
          <p:spPr>
            <a:xfrm>
              <a:off x="834383" y="1"/>
              <a:ext cx="8316991" cy="604684"/>
            </a:xfrm>
            <a:prstGeom prst="rect">
              <a:avLst/>
            </a:prstGeom>
          </p:spPr>
        </p:pic>
        <p:sp>
          <p:nvSpPr>
            <p:cNvPr id="14" name="Rectangle 13"/>
            <p:cNvSpPr/>
            <p:nvPr userDrawn="1"/>
          </p:nvSpPr>
          <p:spPr>
            <a:xfrm>
              <a:off x="-7374" y="-1"/>
              <a:ext cx="9158747" cy="612060"/>
            </a:xfrm>
            <a:prstGeom prst="rect">
              <a:avLst/>
            </a:prstGeom>
            <a:gradFill flip="none" rotWithShape="1">
              <a:gsLst>
                <a:gs pos="84000">
                  <a:srgbClr val="000000">
                    <a:alpha val="60000"/>
                  </a:srgbClr>
                </a:gs>
                <a:gs pos="58000">
                  <a:srgbClr val="000000">
                    <a:alpha val="80000"/>
                  </a:srgbClr>
                </a:gs>
                <a:gs pos="0">
                  <a:schemeClr val="tx1"/>
                </a:gs>
                <a:gs pos="100000">
                  <a:schemeClr val="tx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3" name="Picture 12" descr="OM_CI_PPT_template update1.png">
              <a:extLst>
                <a:ext uri="{FF2B5EF4-FFF2-40B4-BE49-F238E27FC236}">
                  <a16:creationId xmlns:a16="http://schemas.microsoft.com/office/drawing/2014/main" id="{21F9D92D-016B-B54E-B4E7-E894C2E7C3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888828" cy="649165"/>
            </a:xfrm>
            <a:prstGeom prst="rect">
              <a:avLst/>
            </a:prstGeom>
          </p:spPr>
        </p:pic>
      </p:grpSp>
      <p:sp>
        <p:nvSpPr>
          <p:cNvPr id="6" name="Slide Number Placeholder 5"/>
          <p:cNvSpPr>
            <a:spLocks noGrp="1"/>
          </p:cNvSpPr>
          <p:nvPr userDrawn="1">
            <p:ph type="sldNum" sz="quarter" idx="4"/>
          </p:nvPr>
        </p:nvSpPr>
        <p:spPr>
          <a:xfrm>
            <a:off x="360240" y="4869655"/>
            <a:ext cx="344485" cy="273844"/>
          </a:xfrm>
          <a:prstGeom prst="rect">
            <a:avLst/>
          </a:prstGeom>
        </p:spPr>
        <p:txBody>
          <a:bodyPr vert="horz" lIns="91440" tIns="45720" rIns="91440" bIns="45720" rtlCol="0" anchor="ctr"/>
          <a:lstStyle>
            <a:lvl1pPr algn="ctr">
              <a:defRPr sz="800">
                <a:solidFill>
                  <a:srgbClr val="009677"/>
                </a:solidFill>
                <a:latin typeface="Century Gothic"/>
                <a:cs typeface="Century Gothic"/>
              </a:defRPr>
            </a:lvl1pPr>
          </a:lstStyle>
          <a:p>
            <a:fld id="{F808627B-F915-7940-8094-9D0FE90F5C69}" type="slidenum">
              <a:rPr lang="en-US" smtClean="0"/>
              <a:pPr/>
              <a:t>‹#›</a:t>
            </a:fld>
            <a:endParaRPr lang="en-US"/>
          </a:p>
        </p:txBody>
      </p:sp>
      <p:pic>
        <p:nvPicPr>
          <p:cNvPr id="7" name="Picture 6" descr="Untitled-14.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60240" y="4767262"/>
            <a:ext cx="705352" cy="376237"/>
          </a:xfrm>
          <a:prstGeom prst="rect">
            <a:avLst/>
          </a:prstGeom>
        </p:spPr>
      </p:pic>
      <p:sp>
        <p:nvSpPr>
          <p:cNvPr id="10" name="Rectangle 9"/>
          <p:cNvSpPr/>
          <p:nvPr userDrawn="1"/>
        </p:nvSpPr>
        <p:spPr>
          <a:xfrm>
            <a:off x="7406640" y="0"/>
            <a:ext cx="1737360" cy="609275"/>
          </a:xfrm>
          <a:prstGeom prst="rect">
            <a:avLst/>
          </a:prstGeom>
          <a:gradFill flip="none" rotWithShape="1">
            <a:gsLst>
              <a:gs pos="40000">
                <a:schemeClr val="tx1"/>
              </a:gs>
              <a:gs pos="100000">
                <a:schemeClr val="tx1">
                  <a:alpha val="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 name="Title 1"/>
          <p:cNvSpPr>
            <a:spLocks noGrp="1"/>
          </p:cNvSpPr>
          <p:nvPr userDrawn="1">
            <p:ph type="title" hasCustomPrompt="1"/>
          </p:nvPr>
        </p:nvSpPr>
        <p:spPr>
          <a:xfrm>
            <a:off x="841757" y="140297"/>
            <a:ext cx="8302243" cy="397032"/>
          </a:xfrm>
          <a:prstGeom prst="rect">
            <a:avLst/>
          </a:prstGeom>
        </p:spPr>
        <p:txBody>
          <a:bodyPr vert="horz" wrap="square" lIns="91440" tIns="45720" rIns="91440" bIns="45720" rtlCol="0" anchor="ctr">
            <a:spAutoFit/>
          </a:bodyPr>
          <a:lstStyle>
            <a:lvl1pPr>
              <a:lnSpc>
                <a:spcPct val="90000"/>
              </a:lnSpc>
              <a:defRPr lang="en-US" sz="2200" b="0" dirty="0">
                <a:solidFill>
                  <a:schemeClr val="bg1"/>
                </a:solidFill>
              </a:defRPr>
            </a:lvl1pPr>
          </a:lstStyle>
          <a:p>
            <a:pPr lvl="0"/>
            <a:r>
              <a:rPr lang="en-US"/>
              <a:t>CLICK TO EDIT MASTER TITLE STYLE</a:t>
            </a:r>
          </a:p>
        </p:txBody>
      </p:sp>
    </p:spTree>
    <p:extLst>
      <p:ext uri="{BB962C8B-B14F-4D97-AF65-F5344CB8AC3E}">
        <p14:creationId xmlns:p14="http://schemas.microsoft.com/office/powerpoint/2010/main" val="281602529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p:cNvSpPr/>
          <p:nvPr userDrawn="1"/>
        </p:nvSpPr>
        <p:spPr>
          <a:xfrm>
            <a:off x="317513" y="4816345"/>
            <a:ext cx="542097" cy="3271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712CA79-67B7-3F4E-A03D-7B729FFA5D91}"/>
              </a:ext>
            </a:extLst>
          </p:cNvPr>
          <p:cNvSpPr>
            <a:spLocks noGrp="1"/>
          </p:cNvSpPr>
          <p:nvPr>
            <p:ph type="ctrTitle" hasCustomPrompt="1"/>
          </p:nvPr>
        </p:nvSpPr>
        <p:spPr>
          <a:xfrm>
            <a:off x="343300" y="3723367"/>
            <a:ext cx="4445582" cy="405035"/>
          </a:xfrm>
          <a:prstGeom prst="rect">
            <a:avLst/>
          </a:prstGeom>
        </p:spPr>
        <p:txBody>
          <a:bodyPr>
            <a:noAutofit/>
          </a:bodyPr>
          <a:lstStyle>
            <a:lvl1pPr algn="l">
              <a:defRPr sz="3600" b="0" i="0" baseline="0">
                <a:solidFill>
                  <a:schemeClr val="tx1"/>
                </a:solidFill>
                <a:latin typeface="Century Gothic"/>
                <a:cs typeface="Century Gothic"/>
              </a:defRPr>
            </a:lvl1pPr>
          </a:lstStyle>
          <a:p>
            <a:r>
              <a:rPr lang="x-none"/>
              <a:t>THANK YOU</a:t>
            </a:r>
            <a:endParaRPr lang="en-US"/>
          </a:p>
        </p:txBody>
      </p:sp>
      <p:sp>
        <p:nvSpPr>
          <p:cNvPr id="7" name="Rectangle 23">
            <a:extLst>
              <a:ext uri="{FF2B5EF4-FFF2-40B4-BE49-F238E27FC236}">
                <a16:creationId xmlns:a16="http://schemas.microsoft.com/office/drawing/2014/main" id="{E13597E9-BEF6-2F4C-B6F6-EA03A2207C1D}"/>
              </a:ext>
            </a:extLst>
          </p:cNvPr>
          <p:cNvSpPr>
            <a:spLocks noChangeArrowheads="1"/>
          </p:cNvSpPr>
          <p:nvPr userDrawn="1"/>
        </p:nvSpPr>
        <p:spPr bwMode="auto">
          <a:xfrm>
            <a:off x="902021" y="4901468"/>
            <a:ext cx="6316252" cy="2377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72000" rIns="72000" bIns="72000">
            <a:spAutoFit/>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b="1">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b="1">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b="1">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r>
              <a:rPr lang="en-ZA" sz="600" b="0" kern="1200">
                <a:solidFill>
                  <a:schemeClr val="tx1"/>
                </a:solidFill>
                <a:effectLst/>
                <a:latin typeface="+mn-lt"/>
                <a:ea typeface="ＭＳ Ｐゴシック" panose="020B0600070205080204" pitchFamily="34" charset="-128"/>
                <a:cs typeface="+mn-cs"/>
              </a:rPr>
              <a:t>Old Mutual Investment Group (Pty) Ltd is a licensed FSP</a:t>
            </a:r>
          </a:p>
        </p:txBody>
      </p:sp>
      <p:pic>
        <p:nvPicPr>
          <p:cNvPr id="8" name="Picture 7">
            <a:extLst>
              <a:ext uri="{FF2B5EF4-FFF2-40B4-BE49-F238E27FC236}">
                <a16:creationId xmlns:a16="http://schemas.microsoft.com/office/drawing/2014/main" id="{51032A15-7D3E-DB49-A094-D1B6C72F18C2}"/>
              </a:ext>
            </a:extLst>
          </p:cNvPr>
          <p:cNvPicPr>
            <a:picLocks noChangeAspect="1"/>
          </p:cNvPicPr>
          <p:nvPr userDrawn="1"/>
        </p:nvPicPr>
        <p:blipFill>
          <a:blip r:embed="rId2"/>
          <a:srcRect/>
          <a:stretch/>
        </p:blipFill>
        <p:spPr>
          <a:xfrm>
            <a:off x="186" y="-1"/>
            <a:ext cx="2225638" cy="5150761"/>
          </a:xfrm>
          <a:prstGeom prst="rect">
            <a:avLst/>
          </a:prstGeom>
        </p:spPr>
      </p:pic>
    </p:spTree>
    <p:extLst>
      <p:ext uri="{BB962C8B-B14F-4D97-AF65-F5344CB8AC3E}">
        <p14:creationId xmlns:p14="http://schemas.microsoft.com/office/powerpoint/2010/main" val="1004390180"/>
      </p:ext>
    </p:extLst>
  </p:cSld>
  <p:clrMapOvr>
    <a:masterClrMapping/>
  </p:clrMapOvr>
  <p:extLst>
    <p:ext uri="{DCECCB84-F9BA-43D5-87BE-67443E8EF086}">
      <p15:sldGuideLst xmlns:p15="http://schemas.microsoft.com/office/powerpoint/2012/main">
        <p15:guide id="1" orient="horz" pos="1620">
          <p15:clr>
            <a:srgbClr val="FBAE40"/>
          </p15:clr>
        </p15:guide>
        <p15:guide id="2" pos="5426">
          <p15:clr>
            <a:srgbClr val="FBAE40"/>
          </p15:clr>
        </p15:guide>
        <p15:guide id="3" pos="272">
          <p15:clr>
            <a:srgbClr val="FBAE40"/>
          </p15:clr>
        </p15:guide>
        <p15:guide id="5" orient="horz" pos="3072">
          <p15:clr>
            <a:srgbClr val="FBAE40"/>
          </p15:clr>
        </p15:guide>
        <p15:guide id="6" pos="56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b="10362"/>
          <a:stretch/>
        </p:blipFill>
        <p:spPr>
          <a:xfrm>
            <a:off x="0" y="1"/>
            <a:ext cx="9148578" cy="5153186"/>
          </a:xfrm>
          <a:prstGeom prst="rect">
            <a:avLst/>
          </a:prstGeom>
        </p:spPr>
      </p:pic>
      <p:sp>
        <p:nvSpPr>
          <p:cNvPr id="5" name="Rectangle 4"/>
          <p:cNvSpPr/>
          <p:nvPr userDrawn="1"/>
        </p:nvSpPr>
        <p:spPr>
          <a:xfrm>
            <a:off x="0" y="2293750"/>
            <a:ext cx="9144000" cy="2849751"/>
          </a:xfrm>
          <a:prstGeom prst="rect">
            <a:avLst/>
          </a:prstGeom>
          <a:gradFill>
            <a:gsLst>
              <a:gs pos="15000">
                <a:srgbClr val="011623"/>
              </a:gs>
              <a:gs pos="100000">
                <a:srgbClr val="011623">
                  <a:alpha val="0"/>
                </a:srgb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290243" y="3521576"/>
            <a:ext cx="7772400" cy="405035"/>
          </a:xfrm>
          <a:prstGeom prst="rect">
            <a:avLst/>
          </a:prstGeom>
        </p:spPr>
        <p:txBody>
          <a:bodyPr anchor="ctr">
            <a:noAutofit/>
          </a:bodyPr>
          <a:lstStyle>
            <a:lvl1pPr algn="l">
              <a:defRPr sz="2800" b="0" i="0">
                <a:solidFill>
                  <a:schemeClr val="bg1"/>
                </a:solidFill>
                <a:latin typeface="Century Gothic"/>
                <a:cs typeface="Century Gothic"/>
              </a:defRPr>
            </a:lvl1pPr>
          </a:lstStyle>
          <a:p>
            <a:r>
              <a:rPr lang="x-none"/>
              <a:t>CLICK TO EDIT MASTER TITLE STYLE</a:t>
            </a:r>
            <a:endParaRPr lang="en-US"/>
          </a:p>
        </p:txBody>
      </p:sp>
      <p:sp>
        <p:nvSpPr>
          <p:cNvPr id="3" name="Subtitle 2"/>
          <p:cNvSpPr>
            <a:spLocks noGrp="1"/>
          </p:cNvSpPr>
          <p:nvPr>
            <p:ph type="subTitle" idx="1"/>
          </p:nvPr>
        </p:nvSpPr>
        <p:spPr>
          <a:xfrm>
            <a:off x="290243" y="4025519"/>
            <a:ext cx="6400800" cy="335752"/>
          </a:xfrm>
          <a:prstGeom prst="rect">
            <a:avLst/>
          </a:prstGeom>
        </p:spPr>
        <p:txBody>
          <a:bodyPr anchor="ctr">
            <a:normAutofit/>
          </a:bodyPr>
          <a:lstStyle>
            <a:lvl1pPr marL="0" indent="0" algn="l">
              <a:buNone/>
              <a:defRPr sz="1600">
                <a:solidFill>
                  <a:schemeClr val="bg1"/>
                </a:solidFill>
                <a:latin typeface="Century Gothic"/>
                <a:cs typeface="Century Gothic"/>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x-none"/>
              <a:t>Click to edit Master subtitle style</a:t>
            </a:r>
            <a:endParaRPr lang="en-US"/>
          </a:p>
        </p:txBody>
      </p:sp>
      <p:pic>
        <p:nvPicPr>
          <p:cNvPr id="7" name="Picture 6">
            <a:extLst>
              <a:ext uri="{FF2B5EF4-FFF2-40B4-BE49-F238E27FC236}">
                <a16:creationId xmlns:a16="http://schemas.microsoft.com/office/drawing/2014/main" id="{A0E1E307-F891-4E49-B1F1-851916BD11D5}"/>
              </a:ext>
            </a:extLst>
          </p:cNvPr>
          <p:cNvPicPr>
            <a:picLocks noChangeAspect="1"/>
          </p:cNvPicPr>
          <p:nvPr userDrawn="1"/>
        </p:nvPicPr>
        <p:blipFill>
          <a:blip r:embed="rId3"/>
          <a:srcRect/>
          <a:stretch/>
        </p:blipFill>
        <p:spPr>
          <a:xfrm>
            <a:off x="1" y="0"/>
            <a:ext cx="2199055" cy="5148076"/>
          </a:xfrm>
          <a:prstGeom prst="rect">
            <a:avLst/>
          </a:prstGeom>
        </p:spPr>
      </p:pic>
    </p:spTree>
    <p:extLst>
      <p:ext uri="{BB962C8B-B14F-4D97-AF65-F5344CB8AC3E}">
        <p14:creationId xmlns:p14="http://schemas.microsoft.com/office/powerpoint/2010/main" val="130117849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24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grpSp>
        <p:nvGrpSpPr>
          <p:cNvPr id="3" name="Group 2"/>
          <p:cNvGrpSpPr/>
          <p:nvPr userDrawn="1"/>
        </p:nvGrpSpPr>
        <p:grpSpPr>
          <a:xfrm>
            <a:off x="-7374" y="-1"/>
            <a:ext cx="9158748" cy="649166"/>
            <a:chOff x="-7374" y="-1"/>
            <a:chExt cx="9158748" cy="649166"/>
          </a:xfrm>
        </p:grpSpPr>
        <p:pic>
          <p:nvPicPr>
            <p:cNvPr id="9" name="Picture 8">
              <a:extLst>
                <a:ext uri="{FF2B5EF4-FFF2-40B4-BE49-F238E27FC236}">
                  <a16:creationId xmlns:a16="http://schemas.microsoft.com/office/drawing/2014/main" id="{4BE3D762-5554-2E4A-81F5-FA03B4960AA4}"/>
                </a:ext>
              </a:extLst>
            </p:cNvPr>
            <p:cNvPicPr>
              <a:picLocks noChangeAspect="1"/>
            </p:cNvPicPr>
            <p:nvPr userDrawn="1"/>
          </p:nvPicPr>
          <p:blipFill rotWithShape="1">
            <a:blip r:embed="rId2"/>
            <a:srcRect l="1" t="8308" r="9044" b="79946"/>
            <a:stretch/>
          </p:blipFill>
          <p:spPr>
            <a:xfrm>
              <a:off x="834383" y="1"/>
              <a:ext cx="8316991" cy="604684"/>
            </a:xfrm>
            <a:prstGeom prst="rect">
              <a:avLst/>
            </a:prstGeom>
          </p:spPr>
        </p:pic>
        <p:sp>
          <p:nvSpPr>
            <p:cNvPr id="14" name="Rectangle 13"/>
            <p:cNvSpPr/>
            <p:nvPr userDrawn="1"/>
          </p:nvSpPr>
          <p:spPr>
            <a:xfrm>
              <a:off x="-7374" y="-1"/>
              <a:ext cx="9158747" cy="612060"/>
            </a:xfrm>
            <a:prstGeom prst="rect">
              <a:avLst/>
            </a:prstGeom>
            <a:gradFill flip="none" rotWithShape="1">
              <a:gsLst>
                <a:gs pos="84000">
                  <a:srgbClr val="000000">
                    <a:alpha val="60000"/>
                  </a:srgbClr>
                </a:gs>
                <a:gs pos="58000">
                  <a:srgbClr val="000000">
                    <a:alpha val="80000"/>
                  </a:srgbClr>
                </a:gs>
                <a:gs pos="0">
                  <a:schemeClr val="tx1"/>
                </a:gs>
                <a:gs pos="100000">
                  <a:schemeClr val="tx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3" name="Picture 12" descr="OM_CI_PPT_template update1.png">
              <a:extLst>
                <a:ext uri="{FF2B5EF4-FFF2-40B4-BE49-F238E27FC236}">
                  <a16:creationId xmlns:a16="http://schemas.microsoft.com/office/drawing/2014/main" id="{21F9D92D-016B-B54E-B4E7-E894C2E7C3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888828" cy="649165"/>
            </a:xfrm>
            <a:prstGeom prst="rect">
              <a:avLst/>
            </a:prstGeom>
          </p:spPr>
        </p:pic>
      </p:grpSp>
      <p:sp>
        <p:nvSpPr>
          <p:cNvPr id="6" name="Slide Number Placeholder 5"/>
          <p:cNvSpPr>
            <a:spLocks noGrp="1"/>
          </p:cNvSpPr>
          <p:nvPr userDrawn="1">
            <p:ph type="sldNum" sz="quarter" idx="4"/>
          </p:nvPr>
        </p:nvSpPr>
        <p:spPr>
          <a:xfrm>
            <a:off x="360240" y="4869655"/>
            <a:ext cx="344485" cy="273844"/>
          </a:xfrm>
          <a:prstGeom prst="rect">
            <a:avLst/>
          </a:prstGeom>
        </p:spPr>
        <p:txBody>
          <a:bodyPr vert="horz" lIns="91440" tIns="45720" rIns="91440" bIns="45720" rtlCol="0" anchor="ctr"/>
          <a:lstStyle>
            <a:lvl1pPr algn="ctr">
              <a:defRPr sz="800">
                <a:solidFill>
                  <a:srgbClr val="009677"/>
                </a:solidFill>
                <a:latin typeface="Century Gothic"/>
                <a:cs typeface="Century Gothic"/>
              </a:defRPr>
            </a:lvl1pPr>
          </a:lstStyle>
          <a:p>
            <a:fld id="{F808627B-F915-7940-8094-9D0FE90F5C69}" type="slidenum">
              <a:rPr lang="en-US" smtClean="0"/>
              <a:pPr/>
              <a:t>‹#›</a:t>
            </a:fld>
            <a:endParaRPr lang="en-US"/>
          </a:p>
        </p:txBody>
      </p:sp>
      <p:pic>
        <p:nvPicPr>
          <p:cNvPr id="7" name="Picture 6" descr="Untitled-14.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60240" y="4767262"/>
            <a:ext cx="705352" cy="376237"/>
          </a:xfrm>
          <a:prstGeom prst="rect">
            <a:avLst/>
          </a:prstGeom>
        </p:spPr>
      </p:pic>
      <p:sp>
        <p:nvSpPr>
          <p:cNvPr id="10" name="Rectangle 9"/>
          <p:cNvSpPr/>
          <p:nvPr userDrawn="1"/>
        </p:nvSpPr>
        <p:spPr>
          <a:xfrm>
            <a:off x="7406640" y="0"/>
            <a:ext cx="1737360" cy="609275"/>
          </a:xfrm>
          <a:prstGeom prst="rect">
            <a:avLst/>
          </a:prstGeom>
          <a:gradFill flip="none" rotWithShape="1">
            <a:gsLst>
              <a:gs pos="40000">
                <a:schemeClr val="tx1"/>
              </a:gs>
              <a:gs pos="100000">
                <a:schemeClr val="tx1">
                  <a:alpha val="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 name="Title 1"/>
          <p:cNvSpPr>
            <a:spLocks noGrp="1"/>
          </p:cNvSpPr>
          <p:nvPr userDrawn="1">
            <p:ph type="title" hasCustomPrompt="1"/>
          </p:nvPr>
        </p:nvSpPr>
        <p:spPr>
          <a:xfrm>
            <a:off x="841757" y="140297"/>
            <a:ext cx="8302243" cy="397032"/>
          </a:xfrm>
          <a:prstGeom prst="rect">
            <a:avLst/>
          </a:prstGeom>
        </p:spPr>
        <p:txBody>
          <a:bodyPr vert="horz" wrap="square" lIns="91440" tIns="45720" rIns="91440" bIns="45720" rtlCol="0" anchor="ctr">
            <a:spAutoFit/>
          </a:bodyPr>
          <a:lstStyle>
            <a:lvl1pPr>
              <a:lnSpc>
                <a:spcPct val="90000"/>
              </a:lnSpc>
              <a:defRPr lang="en-US" sz="2200" b="0" dirty="0">
                <a:solidFill>
                  <a:schemeClr val="bg1"/>
                </a:solidFill>
              </a:defRPr>
            </a:lvl1pPr>
          </a:lstStyle>
          <a:p>
            <a:pPr lvl="0"/>
            <a:r>
              <a:rPr lang="en-US"/>
              <a:t>CLICK TO EDIT MASTER TITLE STYLE</a:t>
            </a:r>
          </a:p>
        </p:txBody>
      </p:sp>
    </p:spTree>
    <p:extLst>
      <p:ext uri="{BB962C8B-B14F-4D97-AF65-F5344CB8AC3E}">
        <p14:creationId xmlns:p14="http://schemas.microsoft.com/office/powerpoint/2010/main" val="369931823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E3D762-5554-2E4A-81F5-FA03B4960AA4}"/>
              </a:ext>
            </a:extLst>
          </p:cNvPr>
          <p:cNvPicPr>
            <a:picLocks noChangeAspect="1"/>
          </p:cNvPicPr>
          <p:nvPr userDrawn="1"/>
        </p:nvPicPr>
        <p:blipFill>
          <a:blip r:embed="rId2"/>
          <a:stretch>
            <a:fillRect/>
          </a:stretch>
        </p:blipFill>
        <p:spPr>
          <a:xfrm>
            <a:off x="-925" y="0"/>
            <a:ext cx="9144000" cy="5148072"/>
          </a:xfrm>
          <a:prstGeom prst="rect">
            <a:avLst/>
          </a:prstGeom>
        </p:spPr>
      </p:pic>
      <p:sp>
        <p:nvSpPr>
          <p:cNvPr id="2" name="Rectangle 1"/>
          <p:cNvSpPr/>
          <p:nvPr userDrawn="1"/>
        </p:nvSpPr>
        <p:spPr>
          <a:xfrm>
            <a:off x="-925" y="0"/>
            <a:ext cx="9144925" cy="5143500"/>
          </a:xfrm>
          <a:prstGeom prst="rect">
            <a:avLst/>
          </a:prstGeom>
          <a:gradFill flip="none" rotWithShape="1">
            <a:gsLst>
              <a:gs pos="61000">
                <a:srgbClr val="000000">
                  <a:alpha val="80000"/>
                </a:srgbClr>
              </a:gs>
              <a:gs pos="0">
                <a:srgbClr val="000000"/>
              </a:gs>
              <a:gs pos="100000">
                <a:srgbClr val="010101">
                  <a:alpha val="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 name="Picture 4" descr="OM_CI_PPT_template update1.png">
            <a:extLst>
              <a:ext uri="{FF2B5EF4-FFF2-40B4-BE49-F238E27FC236}">
                <a16:creationId xmlns:a16="http://schemas.microsoft.com/office/drawing/2014/main" id="{21F9D92D-016B-B54E-B4E7-E894C2E7C3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888828" cy="649165"/>
          </a:xfrm>
          <a:prstGeom prst="rect">
            <a:avLst/>
          </a:prstGeom>
        </p:spPr>
      </p:pic>
      <p:sp>
        <p:nvSpPr>
          <p:cNvPr id="8" name="Title 1"/>
          <p:cNvSpPr>
            <a:spLocks noGrp="1"/>
          </p:cNvSpPr>
          <p:nvPr>
            <p:ph type="title" hasCustomPrompt="1"/>
          </p:nvPr>
        </p:nvSpPr>
        <p:spPr>
          <a:xfrm>
            <a:off x="329977" y="2426898"/>
            <a:ext cx="4444448" cy="1077218"/>
          </a:xfrm>
          <a:prstGeom prst="rect">
            <a:avLst/>
          </a:prstGeom>
          <a:noFill/>
        </p:spPr>
        <p:txBody>
          <a:bodyPr wrap="square" rtlCol="0">
            <a:spAutoFit/>
          </a:bodyPr>
          <a:lstStyle>
            <a:lvl1pPr>
              <a:defRPr lang="en-US" sz="3200" b="1" dirty="0">
                <a:solidFill>
                  <a:schemeClr val="accent1"/>
                </a:solidFill>
                <a:latin typeface="Century Gothic"/>
                <a:ea typeface="+mn-ea"/>
                <a:cs typeface="+mn-cs"/>
              </a:defRPr>
            </a:lvl1pPr>
          </a:lstStyle>
          <a:p>
            <a:pPr marL="0" lvl="0"/>
            <a:r>
              <a:rPr lang="en-US"/>
              <a:t>CLICK TO EDIT MASTER TITLE STYLE</a:t>
            </a:r>
          </a:p>
        </p:txBody>
      </p:sp>
    </p:spTree>
    <p:extLst>
      <p:ext uri="{BB962C8B-B14F-4D97-AF65-F5344CB8AC3E}">
        <p14:creationId xmlns:p14="http://schemas.microsoft.com/office/powerpoint/2010/main" val="2409880900"/>
      </p:ext>
    </p:extLst>
  </p:cSld>
  <p:clrMapOvr>
    <a:masterClrMapping/>
  </p:clrMapOvr>
  <p:extLst>
    <p:ext uri="{DCECCB84-F9BA-43D5-87BE-67443E8EF086}">
      <p15:sldGuideLst xmlns:p15="http://schemas.microsoft.com/office/powerpoint/2012/main">
        <p15:guide id="1" orient="horz" pos="1620">
          <p15:clr>
            <a:srgbClr val="FBAE40"/>
          </p15:clr>
        </p15:guide>
        <p15:guide id="2" pos="27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grpSp>
        <p:nvGrpSpPr>
          <p:cNvPr id="10" name="Group 9"/>
          <p:cNvGrpSpPr/>
          <p:nvPr userDrawn="1"/>
        </p:nvGrpSpPr>
        <p:grpSpPr>
          <a:xfrm>
            <a:off x="-7374" y="-1"/>
            <a:ext cx="9158748" cy="649166"/>
            <a:chOff x="-7374" y="-1"/>
            <a:chExt cx="9158748" cy="649166"/>
          </a:xfrm>
        </p:grpSpPr>
        <p:pic>
          <p:nvPicPr>
            <p:cNvPr id="13" name="Picture 12">
              <a:extLst>
                <a:ext uri="{FF2B5EF4-FFF2-40B4-BE49-F238E27FC236}">
                  <a16:creationId xmlns:a16="http://schemas.microsoft.com/office/drawing/2014/main" id="{4BE3D762-5554-2E4A-81F5-FA03B4960AA4}"/>
                </a:ext>
              </a:extLst>
            </p:cNvPr>
            <p:cNvPicPr>
              <a:picLocks noChangeAspect="1"/>
            </p:cNvPicPr>
            <p:nvPr userDrawn="1"/>
          </p:nvPicPr>
          <p:blipFill rotWithShape="1">
            <a:blip r:embed="rId2"/>
            <a:srcRect l="1" t="8308" r="9044" b="79946"/>
            <a:stretch/>
          </p:blipFill>
          <p:spPr>
            <a:xfrm>
              <a:off x="834383" y="1"/>
              <a:ext cx="8316991" cy="604684"/>
            </a:xfrm>
            <a:prstGeom prst="rect">
              <a:avLst/>
            </a:prstGeom>
          </p:spPr>
        </p:pic>
        <p:sp>
          <p:nvSpPr>
            <p:cNvPr id="15" name="Rectangle 14"/>
            <p:cNvSpPr/>
            <p:nvPr userDrawn="1"/>
          </p:nvSpPr>
          <p:spPr>
            <a:xfrm>
              <a:off x="-7374" y="-1"/>
              <a:ext cx="9158747" cy="612060"/>
            </a:xfrm>
            <a:prstGeom prst="rect">
              <a:avLst/>
            </a:prstGeom>
            <a:gradFill flip="none" rotWithShape="1">
              <a:gsLst>
                <a:gs pos="84000">
                  <a:srgbClr val="000000">
                    <a:alpha val="60000"/>
                  </a:srgbClr>
                </a:gs>
                <a:gs pos="58000">
                  <a:srgbClr val="000000">
                    <a:alpha val="80000"/>
                  </a:srgbClr>
                </a:gs>
                <a:gs pos="0">
                  <a:schemeClr val="tx1"/>
                </a:gs>
                <a:gs pos="100000">
                  <a:schemeClr val="tx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6" name="Picture 15" descr="OM_CI_PPT_template update1.png">
              <a:extLst>
                <a:ext uri="{FF2B5EF4-FFF2-40B4-BE49-F238E27FC236}">
                  <a16:creationId xmlns:a16="http://schemas.microsoft.com/office/drawing/2014/main" id="{21F9D92D-016B-B54E-B4E7-E894C2E7C3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888828" cy="649165"/>
            </a:xfrm>
            <a:prstGeom prst="rect">
              <a:avLst/>
            </a:prstGeom>
          </p:spPr>
        </p:pic>
      </p:grpSp>
      <p:sp>
        <p:nvSpPr>
          <p:cNvPr id="7" name="Content Placeholder 2"/>
          <p:cNvSpPr>
            <a:spLocks noGrp="1"/>
          </p:cNvSpPr>
          <p:nvPr userDrawn="1">
            <p:ph sz="quarter" idx="11"/>
          </p:nvPr>
        </p:nvSpPr>
        <p:spPr>
          <a:xfrm>
            <a:off x="841757" y="1005004"/>
            <a:ext cx="7778316" cy="3596270"/>
          </a:xfrm>
          <a:prstGeom prst="rect">
            <a:avLst/>
          </a:prstGeom>
        </p:spPr>
        <p:txBody>
          <a:bodyPr/>
          <a:lstStyle>
            <a:lvl1pPr marL="257175" indent="-257175">
              <a:buClr>
                <a:srgbClr val="50B848"/>
              </a:buClr>
              <a:buSzPct val="100000"/>
              <a:buFont typeface="Wingdings" panose="05000000000000000000" pitchFamily="2" charset="2"/>
              <a:buChar char="l"/>
              <a:defRPr sz="1600">
                <a:solidFill>
                  <a:srgbClr val="000000"/>
                </a:solidFill>
              </a:defRPr>
            </a:lvl1pPr>
            <a:lvl2pPr>
              <a:buClr>
                <a:schemeClr val="tx2"/>
              </a:buClr>
              <a:defRPr sz="1400">
                <a:solidFill>
                  <a:schemeClr val="tx2"/>
                </a:solidFill>
              </a:defRPr>
            </a:lvl2pPr>
            <a:lvl3pPr marL="1143000" indent="-228600">
              <a:buSzPct val="80000"/>
              <a:buFont typeface="Wingdings" panose="05000000000000000000" pitchFamily="2" charset="2"/>
              <a:buChar char="¢"/>
              <a:defRPr sz="1200">
                <a:solidFill>
                  <a:schemeClr val="tx1"/>
                </a:solidFill>
              </a:defRPr>
            </a:lvl3pPr>
            <a:lvl4pPr>
              <a:buClr>
                <a:schemeClr val="tx2"/>
              </a:buClr>
              <a:defRPr sz="1100">
                <a:solidFill>
                  <a:schemeClr val="tx2"/>
                </a:solidFill>
              </a:defRPr>
            </a:lvl4pPr>
          </a:lstStyle>
          <a:p>
            <a:pPr lvl="0"/>
            <a:r>
              <a:rPr lang="en-US"/>
              <a:t>Click to edit Master text styles</a:t>
            </a:r>
          </a:p>
          <a:p>
            <a:pPr lvl="1"/>
            <a:r>
              <a:rPr lang="en-US"/>
              <a:t>Second level</a:t>
            </a:r>
          </a:p>
          <a:p>
            <a:pPr lvl="2"/>
            <a:r>
              <a:rPr lang="en-US"/>
              <a:t>Third level</a:t>
            </a:r>
          </a:p>
          <a:p>
            <a:pPr lvl="3"/>
            <a:r>
              <a:rPr lang="en-US"/>
              <a:t>Fourth level</a:t>
            </a:r>
            <a:endParaRPr lang="en-GB"/>
          </a:p>
        </p:txBody>
      </p:sp>
      <p:sp>
        <p:nvSpPr>
          <p:cNvPr id="8" name="Slide Number Placeholder 5"/>
          <p:cNvSpPr>
            <a:spLocks noGrp="1"/>
          </p:cNvSpPr>
          <p:nvPr userDrawn="1">
            <p:ph type="sldNum" sz="quarter" idx="4"/>
          </p:nvPr>
        </p:nvSpPr>
        <p:spPr>
          <a:xfrm>
            <a:off x="360240" y="4869655"/>
            <a:ext cx="344485" cy="273844"/>
          </a:xfrm>
          <a:prstGeom prst="rect">
            <a:avLst/>
          </a:prstGeom>
        </p:spPr>
        <p:txBody>
          <a:bodyPr vert="horz" lIns="91440" tIns="45720" rIns="91440" bIns="45720" rtlCol="0" anchor="ctr"/>
          <a:lstStyle>
            <a:lvl1pPr algn="ctr">
              <a:defRPr sz="800">
                <a:solidFill>
                  <a:srgbClr val="009677"/>
                </a:solidFill>
                <a:latin typeface="Century Gothic"/>
                <a:cs typeface="Century Gothic"/>
              </a:defRPr>
            </a:lvl1pPr>
          </a:lstStyle>
          <a:p>
            <a:fld id="{F808627B-F915-7940-8094-9D0FE90F5C69}" type="slidenum">
              <a:rPr lang="en-US" smtClean="0"/>
              <a:pPr/>
              <a:t>‹#›</a:t>
            </a:fld>
            <a:endParaRPr lang="en-US"/>
          </a:p>
        </p:txBody>
      </p:sp>
      <p:pic>
        <p:nvPicPr>
          <p:cNvPr id="9" name="Picture 8" descr="Untitled-14.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60240" y="4767262"/>
            <a:ext cx="705352" cy="376237"/>
          </a:xfrm>
          <a:prstGeom prst="rect">
            <a:avLst/>
          </a:prstGeom>
        </p:spPr>
      </p:pic>
      <p:sp>
        <p:nvSpPr>
          <p:cNvPr id="11" name="Rectangle 10"/>
          <p:cNvSpPr/>
          <p:nvPr userDrawn="1"/>
        </p:nvSpPr>
        <p:spPr>
          <a:xfrm>
            <a:off x="7406640" y="0"/>
            <a:ext cx="1737360" cy="609275"/>
          </a:xfrm>
          <a:prstGeom prst="rect">
            <a:avLst/>
          </a:prstGeom>
          <a:gradFill flip="none" rotWithShape="1">
            <a:gsLst>
              <a:gs pos="40000">
                <a:schemeClr val="tx1"/>
              </a:gs>
              <a:gs pos="100000">
                <a:schemeClr val="tx1">
                  <a:alpha val="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 name="Title 1"/>
          <p:cNvSpPr>
            <a:spLocks noGrp="1"/>
          </p:cNvSpPr>
          <p:nvPr userDrawn="1">
            <p:ph type="title" hasCustomPrompt="1"/>
          </p:nvPr>
        </p:nvSpPr>
        <p:spPr>
          <a:xfrm>
            <a:off x="841757" y="140297"/>
            <a:ext cx="8302243" cy="397032"/>
          </a:xfrm>
          <a:prstGeom prst="rect">
            <a:avLst/>
          </a:prstGeom>
        </p:spPr>
        <p:txBody>
          <a:bodyPr vert="horz" wrap="square" lIns="91440" tIns="45720" rIns="91440" bIns="45720" rtlCol="0" anchor="ctr">
            <a:spAutoFit/>
          </a:bodyPr>
          <a:lstStyle>
            <a:lvl1pPr>
              <a:lnSpc>
                <a:spcPct val="90000"/>
              </a:lnSpc>
              <a:defRPr lang="en-US" sz="2200" b="0" dirty="0">
                <a:solidFill>
                  <a:schemeClr val="bg1"/>
                </a:solidFill>
              </a:defRPr>
            </a:lvl1pPr>
          </a:lstStyle>
          <a:p>
            <a:pPr lvl="0"/>
            <a:r>
              <a:rPr lang="en-US"/>
              <a:t>CLICK TO EDIT MASTER TITLE STYLE</a:t>
            </a:r>
          </a:p>
        </p:txBody>
      </p:sp>
    </p:spTree>
    <p:extLst>
      <p:ext uri="{BB962C8B-B14F-4D97-AF65-F5344CB8AC3E}">
        <p14:creationId xmlns:p14="http://schemas.microsoft.com/office/powerpoint/2010/main" val="1725160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88828" y="286242"/>
            <a:ext cx="3867501" cy="917596"/>
          </a:xfrm>
          <a:prstGeom prst="rect">
            <a:avLst/>
          </a:prstGeom>
        </p:spPr>
        <p:txBody>
          <a:bodyPr anchor="t">
            <a:normAutofit/>
          </a:bodyPr>
          <a:lstStyle>
            <a:lvl1pPr algn="l">
              <a:defRPr sz="2200" b="0" i="0">
                <a:solidFill>
                  <a:schemeClr val="tx1"/>
                </a:solidFill>
                <a:latin typeface="Century Gothic"/>
                <a:cs typeface="Century Gothic"/>
              </a:defRPr>
            </a:lvl1pPr>
          </a:lstStyle>
          <a:p>
            <a:r>
              <a:rPr lang="x-none"/>
              <a:t>CLICK TO EDIT MASTER TITLE STYLE</a:t>
            </a:r>
            <a:endParaRPr lang="en-US"/>
          </a:p>
        </p:txBody>
      </p:sp>
      <p:sp>
        <p:nvSpPr>
          <p:cNvPr id="3" name="Content Placeholder 2"/>
          <p:cNvSpPr>
            <a:spLocks noGrp="1"/>
          </p:cNvSpPr>
          <p:nvPr>
            <p:ph idx="1"/>
          </p:nvPr>
        </p:nvSpPr>
        <p:spPr>
          <a:xfrm>
            <a:off x="431628" y="1295463"/>
            <a:ext cx="4324701" cy="3299160"/>
          </a:xfrm>
        </p:spPr>
        <p:txBody>
          <a:bodyPr>
            <a:normAutofit/>
          </a:bodyPr>
          <a:lstStyle>
            <a:lvl1pPr marL="342900" indent="-342900">
              <a:buClr>
                <a:srgbClr val="50B800"/>
              </a:buClr>
              <a:buFont typeface="Wingdings" panose="05000000000000000000" pitchFamily="2" charset="2"/>
              <a:buChar char="l"/>
              <a:defRPr sz="1600">
                <a:solidFill>
                  <a:srgbClr val="404040"/>
                </a:solidFill>
                <a:latin typeface="Century Gothic"/>
                <a:cs typeface="Century Gothic"/>
              </a:defRPr>
            </a:lvl1pPr>
            <a:lvl2pPr>
              <a:buClr>
                <a:srgbClr val="50B800"/>
              </a:buClr>
              <a:defRPr sz="1600">
                <a:solidFill>
                  <a:srgbClr val="404040"/>
                </a:solidFill>
                <a:latin typeface="Century Gothic"/>
                <a:cs typeface="Century Gothic"/>
              </a:defRPr>
            </a:lvl2pPr>
            <a:lvl3pPr marL="1143000" indent="-228600">
              <a:buClr>
                <a:srgbClr val="50B800"/>
              </a:buClr>
              <a:buSzPct val="80000"/>
              <a:buFont typeface="Wingdings" panose="05000000000000000000" pitchFamily="2" charset="2"/>
              <a:buChar char="¢"/>
              <a:defRPr sz="1600">
                <a:solidFill>
                  <a:srgbClr val="404040"/>
                </a:solidFill>
                <a:latin typeface="Century Gothic"/>
                <a:cs typeface="Century Gothic"/>
              </a:defRPr>
            </a:lvl3pPr>
            <a:lvl4pPr>
              <a:buClr>
                <a:srgbClr val="50B800"/>
              </a:buClr>
              <a:defRPr sz="1600">
                <a:solidFill>
                  <a:srgbClr val="404040"/>
                </a:solidFill>
                <a:latin typeface="Century Gothic"/>
                <a:cs typeface="Century Gothic"/>
              </a:defRPr>
            </a:lvl4pPr>
            <a:lvl5pPr>
              <a:buClr>
                <a:srgbClr val="50B800"/>
              </a:buClr>
              <a:defRPr sz="1600">
                <a:solidFill>
                  <a:srgbClr val="404040"/>
                </a:solidFill>
                <a:latin typeface="Century Gothic"/>
                <a:cs typeface="Century Gothic"/>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pic>
        <p:nvPicPr>
          <p:cNvPr id="12" name="Picture 11" descr="OM_CI_PPT_template update1.png">
            <a:extLst>
              <a:ext uri="{FF2B5EF4-FFF2-40B4-BE49-F238E27FC236}">
                <a16:creationId xmlns:a16="http://schemas.microsoft.com/office/drawing/2014/main" id="{06AE07B5-5C87-5645-8554-FF205A28BD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888828" cy="649165"/>
          </a:xfrm>
          <a:prstGeom prst="rect">
            <a:avLst/>
          </a:prstGeom>
        </p:spPr>
      </p:pic>
      <p:sp>
        <p:nvSpPr>
          <p:cNvPr id="13" name="Slide Number Placeholder 5"/>
          <p:cNvSpPr>
            <a:spLocks noGrp="1"/>
          </p:cNvSpPr>
          <p:nvPr>
            <p:ph type="sldNum" sz="quarter" idx="4"/>
          </p:nvPr>
        </p:nvSpPr>
        <p:spPr>
          <a:xfrm>
            <a:off x="360240" y="4869655"/>
            <a:ext cx="344485" cy="273844"/>
          </a:xfrm>
          <a:prstGeom prst="rect">
            <a:avLst/>
          </a:prstGeom>
        </p:spPr>
        <p:txBody>
          <a:bodyPr vert="horz" lIns="91440" tIns="45720" rIns="91440" bIns="45720" rtlCol="0" anchor="ctr"/>
          <a:lstStyle>
            <a:lvl1pPr algn="ctr">
              <a:defRPr sz="800">
                <a:solidFill>
                  <a:srgbClr val="009677"/>
                </a:solidFill>
                <a:latin typeface="Century Gothic"/>
                <a:cs typeface="Century Gothic"/>
              </a:defRPr>
            </a:lvl1pPr>
          </a:lstStyle>
          <a:p>
            <a:fld id="{F808627B-F915-7940-8094-9D0FE90F5C69}" type="slidenum">
              <a:rPr lang="en-US" smtClean="0"/>
              <a:pPr/>
              <a:t>‹#›</a:t>
            </a:fld>
            <a:endParaRPr lang="en-US"/>
          </a:p>
        </p:txBody>
      </p:sp>
      <p:pic>
        <p:nvPicPr>
          <p:cNvPr id="14" name="Picture 13" descr="Untitled-14.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60240" y="4767262"/>
            <a:ext cx="705352" cy="376237"/>
          </a:xfrm>
          <a:prstGeom prst="rect">
            <a:avLst/>
          </a:prstGeom>
        </p:spPr>
      </p:pic>
      <p:pic>
        <p:nvPicPr>
          <p:cNvPr id="9" name="Picture 8"/>
          <p:cNvPicPr>
            <a:picLocks noChangeAspect="1"/>
          </p:cNvPicPr>
          <p:nvPr userDrawn="1"/>
        </p:nvPicPr>
        <p:blipFill rotWithShape="1">
          <a:blip r:embed="rId4">
            <a:extLst>
              <a:ext uri="{28A0092B-C50C-407E-A947-70E740481C1C}">
                <a14:useLocalDpi xmlns:a14="http://schemas.microsoft.com/office/drawing/2010/main" val="0"/>
              </a:ext>
            </a:extLst>
          </a:blip>
          <a:srcRect l="4890" r="48965" b="15168"/>
          <a:stretch/>
        </p:blipFill>
        <p:spPr>
          <a:xfrm>
            <a:off x="4922044" y="0"/>
            <a:ext cx="4221956" cy="5174428"/>
          </a:xfrm>
          <a:prstGeom prst="rect">
            <a:avLst/>
          </a:prstGeom>
        </p:spPr>
      </p:pic>
    </p:spTree>
    <p:extLst>
      <p:ext uri="{BB962C8B-B14F-4D97-AF65-F5344CB8AC3E}">
        <p14:creationId xmlns:p14="http://schemas.microsoft.com/office/powerpoint/2010/main" val="862936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272">
          <p15:clr>
            <a:srgbClr val="FBAE40"/>
          </p15:clr>
        </p15:guide>
        <p15:guide id="4" orient="horz">
          <p15:clr>
            <a:srgbClr val="FBAE40"/>
          </p15:clr>
        </p15:guide>
        <p15:guide id="5" orient="horz" pos="3240">
          <p15:clr>
            <a:srgbClr val="FBAE40"/>
          </p15:clr>
        </p15:guide>
        <p15:guide id="6" pos="57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106198-B2D0-874E-970B-B4006D570689}"/>
              </a:ext>
            </a:extLst>
          </p:cNvPr>
          <p:cNvPicPr>
            <a:picLocks noChangeAspect="1"/>
          </p:cNvPicPr>
          <p:nvPr userDrawn="1"/>
        </p:nvPicPr>
        <p:blipFill>
          <a:blip r:embed="rId2"/>
          <a:srcRect/>
          <a:stretch/>
        </p:blipFill>
        <p:spPr>
          <a:xfrm>
            <a:off x="4455" y="0"/>
            <a:ext cx="2362200" cy="5143500"/>
          </a:xfrm>
          <a:prstGeom prst="rect">
            <a:avLst/>
          </a:prstGeom>
        </p:spPr>
      </p:pic>
      <p:sp>
        <p:nvSpPr>
          <p:cNvPr id="2" name="Title 1"/>
          <p:cNvSpPr>
            <a:spLocks noGrp="1"/>
          </p:cNvSpPr>
          <p:nvPr>
            <p:ph type="ctrTitle"/>
          </p:nvPr>
        </p:nvSpPr>
        <p:spPr>
          <a:xfrm>
            <a:off x="324361" y="3549542"/>
            <a:ext cx="7772400" cy="405035"/>
          </a:xfrm>
        </p:spPr>
        <p:txBody>
          <a:bodyPr>
            <a:normAutofit/>
          </a:bodyPr>
          <a:lstStyle>
            <a:lvl1pPr algn="l">
              <a:defRPr sz="3200" b="1" i="0">
                <a:solidFill>
                  <a:srgbClr val="009677"/>
                </a:solidFill>
                <a:latin typeface="Century Gothic"/>
                <a:cs typeface="Century Gothic"/>
              </a:defRPr>
            </a:lvl1pPr>
          </a:lstStyle>
          <a:p>
            <a:r>
              <a:rPr lang="x-none" dirty="0"/>
              <a:t>Click to edit Master title style</a:t>
            </a:r>
            <a:endParaRPr lang="en-US" dirty="0"/>
          </a:p>
        </p:txBody>
      </p:sp>
      <p:sp>
        <p:nvSpPr>
          <p:cNvPr id="3" name="Subtitle 2"/>
          <p:cNvSpPr>
            <a:spLocks noGrp="1"/>
          </p:cNvSpPr>
          <p:nvPr>
            <p:ph type="subTitle" idx="1"/>
          </p:nvPr>
        </p:nvSpPr>
        <p:spPr>
          <a:xfrm>
            <a:off x="330892" y="4058103"/>
            <a:ext cx="6400800" cy="335752"/>
          </a:xfrm>
        </p:spPr>
        <p:txBody>
          <a:bodyPr>
            <a:normAutofit/>
          </a:bodyPr>
          <a:lstStyle>
            <a:lvl1pPr marL="0" indent="0" algn="l">
              <a:buNone/>
              <a:defRPr sz="1600">
                <a:solidFill>
                  <a:srgbClr val="8DC63F"/>
                </a:solidFill>
                <a:latin typeface="Century Gothic"/>
                <a:cs typeface="Century Gothic"/>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x-none" dirty="0"/>
              <a:t>Click to edit Master subtitle style</a:t>
            </a:r>
            <a:endParaRPr lang="en-US" dirty="0"/>
          </a:p>
        </p:txBody>
      </p:sp>
    </p:spTree>
    <p:extLst>
      <p:ext uri="{BB962C8B-B14F-4D97-AF65-F5344CB8AC3E}">
        <p14:creationId xmlns:p14="http://schemas.microsoft.com/office/powerpoint/2010/main" val="218031028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27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7F352D-9E9B-8A48-945D-9A6B562B2D82}"/>
              </a:ext>
            </a:extLst>
          </p:cNvPr>
          <p:cNvPicPr>
            <a:picLocks noChangeAspect="1"/>
          </p:cNvPicPr>
          <p:nvPr userDrawn="1"/>
        </p:nvPicPr>
        <p:blipFill>
          <a:blip r:embed="rId2"/>
          <a:srcRect/>
          <a:stretch/>
        </p:blipFill>
        <p:spPr>
          <a:xfrm>
            <a:off x="-4018" y="28"/>
            <a:ext cx="9144000" cy="5151120"/>
          </a:xfrm>
          <a:prstGeom prst="rect">
            <a:avLst/>
          </a:prstGeom>
        </p:spPr>
      </p:pic>
      <p:sp>
        <p:nvSpPr>
          <p:cNvPr id="7" name="Rectangle 6">
            <a:extLst>
              <a:ext uri="{FF2B5EF4-FFF2-40B4-BE49-F238E27FC236}">
                <a16:creationId xmlns:a16="http://schemas.microsoft.com/office/drawing/2014/main" id="{C36B85DD-8DAC-3D48-A786-EDCF193C2437}"/>
              </a:ext>
            </a:extLst>
          </p:cNvPr>
          <p:cNvSpPr/>
          <p:nvPr userDrawn="1"/>
        </p:nvSpPr>
        <p:spPr>
          <a:xfrm>
            <a:off x="0" y="3340302"/>
            <a:ext cx="9144000" cy="11883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6" name="Picture 5">
            <a:extLst>
              <a:ext uri="{FF2B5EF4-FFF2-40B4-BE49-F238E27FC236}">
                <a16:creationId xmlns:a16="http://schemas.microsoft.com/office/drawing/2014/main" id="{5111CAA9-9D93-3747-9CD3-C5E52DC0538C}"/>
              </a:ext>
            </a:extLst>
          </p:cNvPr>
          <p:cNvPicPr>
            <a:picLocks noChangeAspect="1"/>
          </p:cNvPicPr>
          <p:nvPr userDrawn="1"/>
        </p:nvPicPr>
        <p:blipFill>
          <a:blip r:embed="rId3"/>
          <a:srcRect/>
          <a:stretch/>
        </p:blipFill>
        <p:spPr>
          <a:xfrm>
            <a:off x="10806" y="0"/>
            <a:ext cx="2349500" cy="5143500"/>
          </a:xfrm>
          <a:prstGeom prst="rect">
            <a:avLst/>
          </a:prstGeom>
        </p:spPr>
      </p:pic>
      <p:sp>
        <p:nvSpPr>
          <p:cNvPr id="2" name="Title 1"/>
          <p:cNvSpPr>
            <a:spLocks noGrp="1"/>
          </p:cNvSpPr>
          <p:nvPr>
            <p:ph type="ctrTitle"/>
          </p:nvPr>
        </p:nvSpPr>
        <p:spPr>
          <a:xfrm>
            <a:off x="319271" y="3521576"/>
            <a:ext cx="7772400" cy="405035"/>
          </a:xfrm>
        </p:spPr>
        <p:txBody>
          <a:bodyPr>
            <a:normAutofit/>
          </a:bodyPr>
          <a:lstStyle>
            <a:lvl1pPr algn="l">
              <a:defRPr sz="3200" b="1" i="0">
                <a:solidFill>
                  <a:srgbClr val="009677"/>
                </a:solidFill>
                <a:latin typeface="Century Gothic"/>
                <a:cs typeface="Century Gothic"/>
              </a:defRPr>
            </a:lvl1pPr>
          </a:lstStyle>
          <a:p>
            <a:r>
              <a:rPr lang="x-none" dirty="0"/>
              <a:t>Click to edit Master title style</a:t>
            </a:r>
            <a:endParaRPr lang="en-US" dirty="0"/>
          </a:p>
        </p:txBody>
      </p:sp>
      <p:sp>
        <p:nvSpPr>
          <p:cNvPr id="3" name="Subtitle 2"/>
          <p:cNvSpPr>
            <a:spLocks noGrp="1"/>
          </p:cNvSpPr>
          <p:nvPr>
            <p:ph type="subTitle" idx="1"/>
          </p:nvPr>
        </p:nvSpPr>
        <p:spPr>
          <a:xfrm>
            <a:off x="340305" y="4025519"/>
            <a:ext cx="6400800" cy="335752"/>
          </a:xfrm>
        </p:spPr>
        <p:txBody>
          <a:bodyPr>
            <a:normAutofit/>
          </a:bodyPr>
          <a:lstStyle>
            <a:lvl1pPr marL="0" indent="0" algn="l">
              <a:buNone/>
              <a:defRPr sz="1600">
                <a:solidFill>
                  <a:srgbClr val="50B848"/>
                </a:solidFill>
                <a:latin typeface="Century Gothic"/>
                <a:cs typeface="Century Gothic"/>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x-none" dirty="0"/>
              <a:t>Click to edit Master subtitle style</a:t>
            </a:r>
            <a:endParaRPr lang="en-US" dirty="0"/>
          </a:p>
        </p:txBody>
      </p:sp>
    </p:spTree>
    <p:extLst>
      <p:ext uri="{BB962C8B-B14F-4D97-AF65-F5344CB8AC3E}">
        <p14:creationId xmlns:p14="http://schemas.microsoft.com/office/powerpoint/2010/main" val="64240933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27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A23188-0269-2A48-93A7-B93FE12312FA}"/>
              </a:ext>
            </a:extLst>
          </p:cNvPr>
          <p:cNvPicPr>
            <a:picLocks noChangeAspect="1"/>
          </p:cNvPicPr>
          <p:nvPr userDrawn="1"/>
        </p:nvPicPr>
        <p:blipFill>
          <a:blip r:embed="rId2"/>
          <a:srcRect/>
          <a:stretch/>
        </p:blipFill>
        <p:spPr>
          <a:xfrm>
            <a:off x="-3080" y="0"/>
            <a:ext cx="9144372" cy="5151330"/>
          </a:xfrm>
          <a:prstGeom prst="rect">
            <a:avLst/>
          </a:prstGeom>
        </p:spPr>
      </p:pic>
      <p:pic>
        <p:nvPicPr>
          <p:cNvPr id="7" name="Picture 6">
            <a:extLst>
              <a:ext uri="{FF2B5EF4-FFF2-40B4-BE49-F238E27FC236}">
                <a16:creationId xmlns:a16="http://schemas.microsoft.com/office/drawing/2014/main" id="{93426622-C827-FE46-A5B9-DD6088A48D51}"/>
              </a:ext>
            </a:extLst>
          </p:cNvPr>
          <p:cNvPicPr>
            <a:picLocks noChangeAspect="1"/>
          </p:cNvPicPr>
          <p:nvPr userDrawn="1"/>
        </p:nvPicPr>
        <p:blipFill>
          <a:blip r:embed="rId3"/>
          <a:srcRect/>
          <a:stretch/>
        </p:blipFill>
        <p:spPr>
          <a:xfrm>
            <a:off x="10806" y="0"/>
            <a:ext cx="2349500" cy="5143500"/>
          </a:xfrm>
          <a:prstGeom prst="rect">
            <a:avLst/>
          </a:prstGeom>
        </p:spPr>
      </p:pic>
      <p:sp>
        <p:nvSpPr>
          <p:cNvPr id="8" name="Title 1">
            <a:extLst>
              <a:ext uri="{FF2B5EF4-FFF2-40B4-BE49-F238E27FC236}">
                <a16:creationId xmlns:a16="http://schemas.microsoft.com/office/drawing/2014/main" id="{A229414E-4615-5947-B0D8-8DB7B2100C6B}"/>
              </a:ext>
            </a:extLst>
          </p:cNvPr>
          <p:cNvSpPr>
            <a:spLocks noGrp="1"/>
          </p:cNvSpPr>
          <p:nvPr>
            <p:ph type="ctrTitle"/>
          </p:nvPr>
        </p:nvSpPr>
        <p:spPr>
          <a:xfrm>
            <a:off x="319271" y="3521576"/>
            <a:ext cx="7772400" cy="405035"/>
          </a:xfrm>
        </p:spPr>
        <p:txBody>
          <a:bodyPr>
            <a:normAutofit/>
          </a:bodyPr>
          <a:lstStyle>
            <a:lvl1pPr algn="l">
              <a:defRPr sz="3200" b="1" i="0">
                <a:solidFill>
                  <a:schemeClr val="bg1"/>
                </a:solidFill>
                <a:latin typeface="Century Gothic"/>
                <a:cs typeface="Century Gothic"/>
              </a:defRPr>
            </a:lvl1pPr>
          </a:lstStyle>
          <a:p>
            <a:r>
              <a:rPr lang="x-none" dirty="0"/>
              <a:t>Click to edit Master title style</a:t>
            </a:r>
            <a:endParaRPr lang="en-US" dirty="0"/>
          </a:p>
        </p:txBody>
      </p:sp>
      <p:sp>
        <p:nvSpPr>
          <p:cNvPr id="9" name="Subtitle 2">
            <a:extLst>
              <a:ext uri="{FF2B5EF4-FFF2-40B4-BE49-F238E27FC236}">
                <a16:creationId xmlns:a16="http://schemas.microsoft.com/office/drawing/2014/main" id="{082BDED3-9438-574F-B12A-29670254E127}"/>
              </a:ext>
            </a:extLst>
          </p:cNvPr>
          <p:cNvSpPr>
            <a:spLocks noGrp="1"/>
          </p:cNvSpPr>
          <p:nvPr>
            <p:ph type="subTitle" idx="1"/>
          </p:nvPr>
        </p:nvSpPr>
        <p:spPr>
          <a:xfrm>
            <a:off x="340305" y="4025519"/>
            <a:ext cx="6400800" cy="335752"/>
          </a:xfrm>
        </p:spPr>
        <p:txBody>
          <a:bodyPr>
            <a:normAutofit/>
          </a:bodyPr>
          <a:lstStyle>
            <a:lvl1pPr marL="0" indent="0" algn="l">
              <a:buNone/>
              <a:defRPr sz="1600">
                <a:solidFill>
                  <a:schemeClr val="bg1"/>
                </a:solidFill>
                <a:latin typeface="Century Gothic"/>
                <a:cs typeface="Century Gothic"/>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x-none" dirty="0"/>
              <a:t>Click to edit Master subtitle style</a:t>
            </a:r>
            <a:endParaRPr lang="en-US" dirty="0"/>
          </a:p>
        </p:txBody>
      </p:sp>
    </p:spTree>
    <p:extLst>
      <p:ext uri="{BB962C8B-B14F-4D97-AF65-F5344CB8AC3E}">
        <p14:creationId xmlns:p14="http://schemas.microsoft.com/office/powerpoint/2010/main" val="19739834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27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88828" y="267073"/>
            <a:ext cx="7797972" cy="382093"/>
          </a:xfrm>
        </p:spPr>
        <p:txBody>
          <a:bodyPr>
            <a:normAutofit/>
          </a:bodyPr>
          <a:lstStyle>
            <a:lvl1pPr algn="l">
              <a:defRPr sz="2800" b="1" i="0">
                <a:solidFill>
                  <a:srgbClr val="009677"/>
                </a:solidFill>
                <a:latin typeface="Century Gothic"/>
                <a:cs typeface="Century Gothic"/>
              </a:defRPr>
            </a:lvl1pPr>
          </a:lstStyle>
          <a:p>
            <a:r>
              <a:rPr lang="x-none"/>
              <a:t>CLICK TO </a:t>
            </a:r>
            <a:r>
              <a:rPr lang="en-US" dirty="0"/>
              <a:t>ADD TITLE</a:t>
            </a:r>
          </a:p>
        </p:txBody>
      </p:sp>
      <p:sp>
        <p:nvSpPr>
          <p:cNvPr id="3" name="Content Placeholder 2"/>
          <p:cNvSpPr>
            <a:spLocks noGrp="1"/>
          </p:cNvSpPr>
          <p:nvPr>
            <p:ph idx="1"/>
          </p:nvPr>
        </p:nvSpPr>
        <p:spPr>
          <a:xfrm>
            <a:off x="431628" y="826711"/>
            <a:ext cx="8255172" cy="3767913"/>
          </a:xfrm>
        </p:spPr>
        <p:txBody>
          <a:bodyPr>
            <a:normAutofit/>
          </a:bodyPr>
          <a:lstStyle>
            <a:lvl1pPr>
              <a:buClr>
                <a:srgbClr val="50B800"/>
              </a:buClr>
              <a:defRPr sz="1600">
                <a:solidFill>
                  <a:schemeClr val="tx1">
                    <a:lumMod val="75000"/>
                    <a:lumOff val="25000"/>
                  </a:schemeClr>
                </a:solidFill>
                <a:latin typeface="Century Gothic"/>
                <a:cs typeface="Century Gothic"/>
              </a:defRPr>
            </a:lvl1pPr>
            <a:lvl2pPr>
              <a:buClr>
                <a:srgbClr val="50B800"/>
              </a:buClr>
              <a:defRPr sz="1600">
                <a:solidFill>
                  <a:schemeClr val="tx1">
                    <a:lumMod val="75000"/>
                    <a:lumOff val="25000"/>
                  </a:schemeClr>
                </a:solidFill>
                <a:latin typeface="Century Gothic"/>
                <a:cs typeface="Century Gothic"/>
              </a:defRPr>
            </a:lvl2pPr>
            <a:lvl3pPr>
              <a:buClr>
                <a:srgbClr val="50B800"/>
              </a:buClr>
              <a:defRPr sz="1600">
                <a:solidFill>
                  <a:schemeClr val="tx1">
                    <a:lumMod val="75000"/>
                    <a:lumOff val="25000"/>
                  </a:schemeClr>
                </a:solidFill>
                <a:latin typeface="Century Gothic"/>
                <a:cs typeface="Century Gothic"/>
              </a:defRPr>
            </a:lvl3pPr>
            <a:lvl4pPr>
              <a:buClr>
                <a:srgbClr val="50B800"/>
              </a:buClr>
              <a:defRPr sz="1600">
                <a:solidFill>
                  <a:schemeClr val="tx1">
                    <a:lumMod val="75000"/>
                    <a:lumOff val="25000"/>
                  </a:schemeClr>
                </a:solidFill>
                <a:latin typeface="Century Gothic"/>
                <a:cs typeface="Century Gothic"/>
              </a:defRPr>
            </a:lvl4pPr>
            <a:lvl5pPr>
              <a:buClr>
                <a:srgbClr val="50B800"/>
              </a:buClr>
              <a:defRPr sz="1600">
                <a:solidFill>
                  <a:schemeClr val="tx1">
                    <a:lumMod val="75000"/>
                    <a:lumOff val="25000"/>
                  </a:schemeClr>
                </a:solidFill>
                <a:latin typeface="Century Gothic"/>
                <a:cs typeface="Century Gothic"/>
              </a:defRPr>
            </a:lvl5pPr>
          </a:lstStyle>
          <a:p>
            <a:pPr lvl="0"/>
            <a:r>
              <a:rPr lang="x-none" dirty="0"/>
              <a:t>Click to edit Master text styles</a:t>
            </a:r>
          </a:p>
          <a:p>
            <a:pPr lvl="1"/>
            <a:r>
              <a:rPr lang="x-none" dirty="0"/>
              <a:t>Second level</a:t>
            </a:r>
          </a:p>
          <a:p>
            <a:pPr lvl="2"/>
            <a:r>
              <a:rPr lang="x-none" dirty="0"/>
              <a:t>Third level</a:t>
            </a:r>
          </a:p>
          <a:p>
            <a:pPr lvl="3"/>
            <a:r>
              <a:rPr lang="x-none" dirty="0"/>
              <a:t>Fourth level</a:t>
            </a:r>
          </a:p>
          <a:p>
            <a:pPr lvl="4"/>
            <a:r>
              <a:rPr lang="x-none" dirty="0"/>
              <a:t>Fifth level</a:t>
            </a:r>
            <a:endParaRPr lang="en-US" dirty="0"/>
          </a:p>
        </p:txBody>
      </p:sp>
      <p:pic>
        <p:nvPicPr>
          <p:cNvPr id="11" name="Picture 10" descr="Untitled-14.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60240" y="4767263"/>
            <a:ext cx="705352" cy="376237"/>
          </a:xfrm>
          <a:prstGeom prst="rect">
            <a:avLst/>
          </a:prstGeom>
        </p:spPr>
      </p:pic>
      <p:sp>
        <p:nvSpPr>
          <p:cNvPr id="12" name="Slide Number Placeholder 5"/>
          <p:cNvSpPr>
            <a:spLocks noGrp="1"/>
          </p:cNvSpPr>
          <p:nvPr>
            <p:ph type="sldNum" sz="quarter" idx="12"/>
          </p:nvPr>
        </p:nvSpPr>
        <p:spPr>
          <a:xfrm>
            <a:off x="370401" y="4872686"/>
            <a:ext cx="323908" cy="273844"/>
          </a:xfrm>
        </p:spPr>
        <p:txBody>
          <a:bodyPr/>
          <a:lstStyle>
            <a:lvl1pPr algn="ctr">
              <a:defRPr sz="800">
                <a:solidFill>
                  <a:srgbClr val="009689"/>
                </a:solidFill>
              </a:defRPr>
            </a:lvl1pPr>
          </a:lstStyle>
          <a:p>
            <a:fld id="{F808627B-F915-7940-8094-9D0FE90F5C69}" type="slidenum">
              <a:rPr lang="en-US" smtClean="0"/>
              <a:pPr/>
              <a:t>‹#›</a:t>
            </a:fld>
            <a:endParaRPr lang="en-US" dirty="0"/>
          </a:p>
        </p:txBody>
      </p:sp>
      <p:pic>
        <p:nvPicPr>
          <p:cNvPr id="9" name="Picture 8" descr="OM_CI_PPT_template update1.png">
            <a:extLst>
              <a:ext uri="{FF2B5EF4-FFF2-40B4-BE49-F238E27FC236}">
                <a16:creationId xmlns:a16="http://schemas.microsoft.com/office/drawing/2014/main" id="{7C738F9B-735F-2840-8118-1254B55B9DB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
            <a:ext cx="888828" cy="649165"/>
          </a:xfrm>
          <a:prstGeom prst="rect">
            <a:avLst/>
          </a:prstGeom>
        </p:spPr>
      </p:pic>
    </p:spTree>
    <p:extLst>
      <p:ext uri="{BB962C8B-B14F-4D97-AF65-F5344CB8AC3E}">
        <p14:creationId xmlns:p14="http://schemas.microsoft.com/office/powerpoint/2010/main" val="35317787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11" name="Picture 10" descr="Untitled-14.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60240" y="4767263"/>
            <a:ext cx="705352" cy="376237"/>
          </a:xfrm>
          <a:prstGeom prst="rect">
            <a:avLst/>
          </a:prstGeom>
        </p:spPr>
      </p:pic>
      <p:sp>
        <p:nvSpPr>
          <p:cNvPr id="2" name="Title 1"/>
          <p:cNvSpPr>
            <a:spLocks noGrp="1"/>
          </p:cNvSpPr>
          <p:nvPr>
            <p:ph type="title" hasCustomPrompt="1"/>
          </p:nvPr>
        </p:nvSpPr>
        <p:spPr>
          <a:xfrm>
            <a:off x="888829" y="224457"/>
            <a:ext cx="3867501" cy="917596"/>
          </a:xfrm>
        </p:spPr>
        <p:txBody>
          <a:bodyPr>
            <a:normAutofit/>
          </a:bodyPr>
          <a:lstStyle>
            <a:lvl1pPr algn="l">
              <a:defRPr sz="2800" b="1" i="0">
                <a:solidFill>
                  <a:srgbClr val="009677"/>
                </a:solidFill>
                <a:latin typeface="Century Gothic"/>
                <a:cs typeface="Century Gothic"/>
              </a:defRPr>
            </a:lvl1pPr>
          </a:lstStyle>
          <a:p>
            <a:r>
              <a:rPr lang="x-none"/>
              <a:t>CLICK TO </a:t>
            </a:r>
            <a:br>
              <a:rPr lang="en-US" dirty="0"/>
            </a:br>
            <a:r>
              <a:rPr lang="en-US" dirty="0"/>
              <a:t>ADD TITLE</a:t>
            </a:r>
          </a:p>
        </p:txBody>
      </p:sp>
      <p:sp>
        <p:nvSpPr>
          <p:cNvPr id="3" name="Content Placeholder 2"/>
          <p:cNvSpPr>
            <a:spLocks noGrp="1"/>
          </p:cNvSpPr>
          <p:nvPr>
            <p:ph idx="1"/>
          </p:nvPr>
        </p:nvSpPr>
        <p:spPr>
          <a:xfrm>
            <a:off x="431629" y="1295463"/>
            <a:ext cx="4324701" cy="3299160"/>
          </a:xfrm>
        </p:spPr>
        <p:txBody>
          <a:bodyPr>
            <a:normAutofit/>
          </a:bodyPr>
          <a:lstStyle>
            <a:lvl1pPr>
              <a:buClr>
                <a:srgbClr val="50B800"/>
              </a:buClr>
              <a:defRPr sz="1600">
                <a:solidFill>
                  <a:srgbClr val="404040"/>
                </a:solidFill>
                <a:latin typeface="Century Gothic"/>
                <a:cs typeface="Century Gothic"/>
              </a:defRPr>
            </a:lvl1pPr>
            <a:lvl2pPr>
              <a:buClr>
                <a:srgbClr val="50B800"/>
              </a:buClr>
              <a:defRPr sz="1600">
                <a:solidFill>
                  <a:srgbClr val="404040"/>
                </a:solidFill>
                <a:latin typeface="Century Gothic"/>
                <a:cs typeface="Century Gothic"/>
              </a:defRPr>
            </a:lvl2pPr>
            <a:lvl3pPr>
              <a:buClr>
                <a:srgbClr val="50B800"/>
              </a:buClr>
              <a:defRPr sz="1600">
                <a:solidFill>
                  <a:srgbClr val="404040"/>
                </a:solidFill>
                <a:latin typeface="Century Gothic"/>
                <a:cs typeface="Century Gothic"/>
              </a:defRPr>
            </a:lvl3pPr>
            <a:lvl4pPr>
              <a:buClr>
                <a:srgbClr val="50B800"/>
              </a:buClr>
              <a:defRPr sz="1600">
                <a:solidFill>
                  <a:srgbClr val="404040"/>
                </a:solidFill>
                <a:latin typeface="Century Gothic"/>
                <a:cs typeface="Century Gothic"/>
              </a:defRPr>
            </a:lvl4pPr>
            <a:lvl5pPr>
              <a:buClr>
                <a:srgbClr val="50B800"/>
              </a:buClr>
              <a:defRPr sz="1600">
                <a:solidFill>
                  <a:srgbClr val="404040"/>
                </a:solidFill>
                <a:latin typeface="Century Gothic"/>
                <a:cs typeface="Century Gothic"/>
              </a:defRPr>
            </a:lvl5pPr>
          </a:lstStyle>
          <a:p>
            <a:pPr lvl="0"/>
            <a:r>
              <a:rPr lang="x-none" dirty="0"/>
              <a:t>Click to edit Master text styles</a:t>
            </a:r>
          </a:p>
          <a:p>
            <a:pPr lvl="1"/>
            <a:r>
              <a:rPr lang="x-none" dirty="0"/>
              <a:t>Second level</a:t>
            </a:r>
          </a:p>
          <a:p>
            <a:pPr lvl="2"/>
            <a:r>
              <a:rPr lang="x-none" dirty="0"/>
              <a:t>Third level</a:t>
            </a:r>
          </a:p>
          <a:p>
            <a:pPr lvl="3"/>
            <a:r>
              <a:rPr lang="x-none" dirty="0"/>
              <a:t>Fourth level</a:t>
            </a:r>
          </a:p>
          <a:p>
            <a:pPr lvl="4"/>
            <a:r>
              <a:rPr lang="x-none" dirty="0"/>
              <a:t>Fifth level</a:t>
            </a:r>
            <a:endParaRPr lang="en-US" dirty="0"/>
          </a:p>
        </p:txBody>
      </p:sp>
      <p:sp>
        <p:nvSpPr>
          <p:cNvPr id="9" name="Slide Number Placeholder 5"/>
          <p:cNvSpPr txBox="1">
            <a:spLocks/>
          </p:cNvSpPr>
          <p:nvPr userDrawn="1"/>
        </p:nvSpPr>
        <p:spPr>
          <a:xfrm>
            <a:off x="371961" y="4872686"/>
            <a:ext cx="323908" cy="273844"/>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rgbClr val="009689"/>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F808627B-F915-7940-8094-9D0FE90F5C69}" type="slidenum">
              <a:rPr lang="en-US" sz="800" smtClean="0"/>
              <a:pPr algn="ctr"/>
              <a:t>‹#›</a:t>
            </a:fld>
            <a:endParaRPr lang="en-US" sz="800" dirty="0"/>
          </a:p>
        </p:txBody>
      </p:sp>
      <p:pic>
        <p:nvPicPr>
          <p:cNvPr id="12" name="Picture 11" descr="OM_CI_PPT_template update1.png">
            <a:extLst>
              <a:ext uri="{FF2B5EF4-FFF2-40B4-BE49-F238E27FC236}">
                <a16:creationId xmlns:a16="http://schemas.microsoft.com/office/drawing/2014/main" id="{06AE07B5-5C87-5645-8554-FF205A28BD8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
            <a:ext cx="888828" cy="649165"/>
          </a:xfrm>
          <a:prstGeom prst="rect">
            <a:avLst/>
          </a:prstGeom>
        </p:spPr>
      </p:pic>
      <p:pic>
        <p:nvPicPr>
          <p:cNvPr id="8" name="Picture 7">
            <a:extLst>
              <a:ext uri="{FF2B5EF4-FFF2-40B4-BE49-F238E27FC236}">
                <a16:creationId xmlns:a16="http://schemas.microsoft.com/office/drawing/2014/main" id="{850E0274-31DE-3840-8635-F9B6C55A3304}"/>
              </a:ext>
            </a:extLst>
          </p:cNvPr>
          <p:cNvPicPr>
            <a:picLocks noChangeAspect="1"/>
          </p:cNvPicPr>
          <p:nvPr userDrawn="1"/>
        </p:nvPicPr>
        <p:blipFill>
          <a:blip r:embed="rId4"/>
          <a:srcRect/>
          <a:stretch/>
        </p:blipFill>
        <p:spPr>
          <a:xfrm flipH="1">
            <a:off x="5012754" y="0"/>
            <a:ext cx="4131245" cy="5148822"/>
          </a:xfrm>
          <a:prstGeom prst="rect">
            <a:avLst/>
          </a:prstGeom>
        </p:spPr>
      </p:pic>
    </p:spTree>
    <p:extLst>
      <p:ext uri="{BB962C8B-B14F-4D97-AF65-F5344CB8AC3E}">
        <p14:creationId xmlns:p14="http://schemas.microsoft.com/office/powerpoint/2010/main" val="218498336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3220">
          <p15:clr>
            <a:srgbClr val="FBAE40"/>
          </p15:clr>
        </p15:guide>
        <p15:guide id="4" orient="horz">
          <p15:clr>
            <a:srgbClr val="FBAE40"/>
          </p15:clr>
        </p15:guide>
        <p15:guide id="5" orient="horz" pos="3240">
          <p15:clr>
            <a:srgbClr val="FBAE40"/>
          </p15:clr>
        </p15:guide>
        <p15:guide id="6" pos="57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11" name="Picture 10" descr="Untitled-14.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60240" y="4767263"/>
            <a:ext cx="705352" cy="376237"/>
          </a:xfrm>
          <a:prstGeom prst="rect">
            <a:avLst/>
          </a:prstGeom>
        </p:spPr>
      </p:pic>
      <p:sp>
        <p:nvSpPr>
          <p:cNvPr id="9" name="Slide Number Placeholder 5"/>
          <p:cNvSpPr txBox="1">
            <a:spLocks/>
          </p:cNvSpPr>
          <p:nvPr userDrawn="1"/>
        </p:nvSpPr>
        <p:spPr>
          <a:xfrm>
            <a:off x="371961" y="4872686"/>
            <a:ext cx="323908" cy="273844"/>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rgbClr val="009689"/>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F808627B-F915-7940-8094-9D0FE90F5C69}" type="slidenum">
              <a:rPr lang="en-US" sz="800" smtClean="0"/>
              <a:pPr algn="ctr"/>
              <a:t>‹#›</a:t>
            </a:fld>
            <a:endParaRPr lang="en-US" sz="800" dirty="0"/>
          </a:p>
        </p:txBody>
      </p:sp>
      <p:pic>
        <p:nvPicPr>
          <p:cNvPr id="12" name="Picture 11" descr="OM_CI_PPT_template update1.png">
            <a:extLst>
              <a:ext uri="{FF2B5EF4-FFF2-40B4-BE49-F238E27FC236}">
                <a16:creationId xmlns:a16="http://schemas.microsoft.com/office/drawing/2014/main" id="{06AE07B5-5C87-5645-8554-FF205A28BD8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
            <a:ext cx="888828" cy="649165"/>
          </a:xfrm>
          <a:prstGeom prst="rect">
            <a:avLst/>
          </a:prstGeom>
        </p:spPr>
      </p:pic>
      <p:pic>
        <p:nvPicPr>
          <p:cNvPr id="8" name="Picture 7">
            <a:extLst>
              <a:ext uri="{FF2B5EF4-FFF2-40B4-BE49-F238E27FC236}">
                <a16:creationId xmlns:a16="http://schemas.microsoft.com/office/drawing/2014/main" id="{850E0274-31DE-3840-8635-F9B6C55A3304}"/>
              </a:ext>
            </a:extLst>
          </p:cNvPr>
          <p:cNvPicPr>
            <a:picLocks noChangeAspect="1"/>
          </p:cNvPicPr>
          <p:nvPr userDrawn="1"/>
        </p:nvPicPr>
        <p:blipFill>
          <a:blip r:embed="rId4"/>
          <a:srcRect/>
          <a:stretch/>
        </p:blipFill>
        <p:spPr>
          <a:xfrm flipH="1">
            <a:off x="5012754" y="0"/>
            <a:ext cx="4131244" cy="5148822"/>
          </a:xfrm>
          <a:prstGeom prst="rect">
            <a:avLst/>
          </a:prstGeom>
        </p:spPr>
      </p:pic>
      <p:sp>
        <p:nvSpPr>
          <p:cNvPr id="10" name="Title 1">
            <a:extLst>
              <a:ext uri="{FF2B5EF4-FFF2-40B4-BE49-F238E27FC236}">
                <a16:creationId xmlns:a16="http://schemas.microsoft.com/office/drawing/2014/main" id="{54FBA07C-9E49-484A-8100-5BD28F5925B0}"/>
              </a:ext>
            </a:extLst>
          </p:cNvPr>
          <p:cNvSpPr>
            <a:spLocks noGrp="1"/>
          </p:cNvSpPr>
          <p:nvPr>
            <p:ph type="title" hasCustomPrompt="1"/>
          </p:nvPr>
        </p:nvSpPr>
        <p:spPr>
          <a:xfrm>
            <a:off x="888829" y="267073"/>
            <a:ext cx="3947162" cy="382093"/>
          </a:xfrm>
        </p:spPr>
        <p:txBody>
          <a:bodyPr>
            <a:normAutofit/>
          </a:bodyPr>
          <a:lstStyle>
            <a:lvl1pPr algn="l">
              <a:defRPr sz="2800" b="1" i="0">
                <a:solidFill>
                  <a:srgbClr val="009677"/>
                </a:solidFill>
                <a:latin typeface="Century Gothic"/>
                <a:cs typeface="Century Gothic"/>
              </a:defRPr>
            </a:lvl1pPr>
          </a:lstStyle>
          <a:p>
            <a:r>
              <a:rPr lang="x-none"/>
              <a:t>CLICK TO </a:t>
            </a:r>
            <a:r>
              <a:rPr lang="en-US" dirty="0"/>
              <a:t>ADD TITLE</a:t>
            </a:r>
          </a:p>
        </p:txBody>
      </p:sp>
      <p:sp>
        <p:nvSpPr>
          <p:cNvPr id="13" name="Content Placeholder 2">
            <a:extLst>
              <a:ext uri="{FF2B5EF4-FFF2-40B4-BE49-F238E27FC236}">
                <a16:creationId xmlns:a16="http://schemas.microsoft.com/office/drawing/2014/main" id="{015180A1-8C35-8A4A-BB8B-91458AB875A4}"/>
              </a:ext>
            </a:extLst>
          </p:cNvPr>
          <p:cNvSpPr>
            <a:spLocks noGrp="1"/>
          </p:cNvSpPr>
          <p:nvPr>
            <p:ph idx="1"/>
          </p:nvPr>
        </p:nvSpPr>
        <p:spPr>
          <a:xfrm>
            <a:off x="431629" y="826711"/>
            <a:ext cx="4404362" cy="3767913"/>
          </a:xfrm>
        </p:spPr>
        <p:txBody>
          <a:bodyPr>
            <a:normAutofit/>
          </a:bodyPr>
          <a:lstStyle>
            <a:lvl1pPr>
              <a:buClr>
                <a:srgbClr val="50B800"/>
              </a:buClr>
              <a:defRPr sz="1600">
                <a:solidFill>
                  <a:schemeClr val="tx1">
                    <a:lumMod val="75000"/>
                    <a:lumOff val="25000"/>
                  </a:schemeClr>
                </a:solidFill>
                <a:latin typeface="Century Gothic"/>
                <a:cs typeface="Century Gothic"/>
              </a:defRPr>
            </a:lvl1pPr>
            <a:lvl2pPr>
              <a:buClr>
                <a:srgbClr val="50B800"/>
              </a:buClr>
              <a:defRPr sz="1600">
                <a:solidFill>
                  <a:schemeClr val="tx1">
                    <a:lumMod val="75000"/>
                    <a:lumOff val="25000"/>
                  </a:schemeClr>
                </a:solidFill>
                <a:latin typeface="Century Gothic"/>
                <a:cs typeface="Century Gothic"/>
              </a:defRPr>
            </a:lvl2pPr>
            <a:lvl3pPr>
              <a:buClr>
                <a:srgbClr val="50B800"/>
              </a:buClr>
              <a:defRPr sz="1600">
                <a:solidFill>
                  <a:schemeClr val="tx1">
                    <a:lumMod val="75000"/>
                    <a:lumOff val="25000"/>
                  </a:schemeClr>
                </a:solidFill>
                <a:latin typeface="Century Gothic"/>
                <a:cs typeface="Century Gothic"/>
              </a:defRPr>
            </a:lvl3pPr>
            <a:lvl4pPr>
              <a:buClr>
                <a:srgbClr val="50B800"/>
              </a:buClr>
              <a:defRPr sz="1600">
                <a:solidFill>
                  <a:schemeClr val="tx1">
                    <a:lumMod val="75000"/>
                    <a:lumOff val="25000"/>
                  </a:schemeClr>
                </a:solidFill>
                <a:latin typeface="Century Gothic"/>
                <a:cs typeface="Century Gothic"/>
              </a:defRPr>
            </a:lvl4pPr>
            <a:lvl5pPr>
              <a:buClr>
                <a:srgbClr val="50B800"/>
              </a:buClr>
              <a:defRPr sz="1600">
                <a:solidFill>
                  <a:schemeClr val="tx1">
                    <a:lumMod val="75000"/>
                    <a:lumOff val="25000"/>
                  </a:schemeClr>
                </a:solidFill>
                <a:latin typeface="Century Gothic"/>
                <a:cs typeface="Century Gothic"/>
              </a:defRPr>
            </a:lvl5pPr>
          </a:lstStyle>
          <a:p>
            <a:pPr lvl="0"/>
            <a:r>
              <a:rPr lang="x-none" dirty="0"/>
              <a:t>Click to edit Master text styles</a:t>
            </a:r>
          </a:p>
          <a:p>
            <a:pPr lvl="1"/>
            <a:r>
              <a:rPr lang="x-none" dirty="0"/>
              <a:t>Second level</a:t>
            </a:r>
          </a:p>
          <a:p>
            <a:pPr lvl="2"/>
            <a:r>
              <a:rPr lang="x-none" dirty="0"/>
              <a:t>Third level</a:t>
            </a:r>
          </a:p>
          <a:p>
            <a:pPr lvl="3"/>
            <a:r>
              <a:rPr lang="x-none" dirty="0"/>
              <a:t>Fourth level</a:t>
            </a:r>
          </a:p>
          <a:p>
            <a:pPr lvl="4"/>
            <a:r>
              <a:rPr lang="x-none" dirty="0"/>
              <a:t>Fifth level</a:t>
            </a:r>
            <a:endParaRPr lang="en-US" dirty="0"/>
          </a:p>
        </p:txBody>
      </p:sp>
    </p:spTree>
    <p:extLst>
      <p:ext uri="{BB962C8B-B14F-4D97-AF65-F5344CB8AC3E}">
        <p14:creationId xmlns:p14="http://schemas.microsoft.com/office/powerpoint/2010/main" val="383177090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3220">
          <p15:clr>
            <a:srgbClr val="FBAE40"/>
          </p15:clr>
        </p15:guide>
        <p15:guide id="4" orient="horz">
          <p15:clr>
            <a:srgbClr val="FBAE40"/>
          </p15:clr>
        </p15:guide>
        <p15:guide id="5" orient="horz" pos="3240">
          <p15:clr>
            <a:srgbClr val="FBAE40"/>
          </p15:clr>
        </p15:guide>
        <p15:guide id="6" pos="57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1B7BA9-28EB-B54C-9850-5E195D23D5E1}"/>
              </a:ext>
            </a:extLst>
          </p:cNvPr>
          <p:cNvPicPr>
            <a:picLocks noChangeAspect="1"/>
          </p:cNvPicPr>
          <p:nvPr userDrawn="1"/>
        </p:nvPicPr>
        <p:blipFill>
          <a:blip r:embed="rId2"/>
          <a:srcRect/>
          <a:stretch/>
        </p:blipFill>
        <p:spPr>
          <a:xfrm>
            <a:off x="-2733" y="-169"/>
            <a:ext cx="9144000" cy="5148071"/>
          </a:xfrm>
          <a:prstGeom prst="rect">
            <a:avLst/>
          </a:prstGeom>
        </p:spPr>
      </p:pic>
      <p:sp>
        <p:nvSpPr>
          <p:cNvPr id="8" name="Rectangle 7"/>
          <p:cNvSpPr/>
          <p:nvPr userDrawn="1"/>
        </p:nvSpPr>
        <p:spPr>
          <a:xfrm>
            <a:off x="0" y="3345115"/>
            <a:ext cx="9144000" cy="11769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435599" y="3721896"/>
            <a:ext cx="7797971" cy="443186"/>
          </a:xfrm>
        </p:spPr>
        <p:txBody>
          <a:bodyPr/>
          <a:lstStyle/>
          <a:p>
            <a:r>
              <a:rPr lang="x-none" dirty="0"/>
              <a:t>Click to edit Master title style</a:t>
            </a:r>
            <a:endParaRPr lang="en-US" dirty="0"/>
          </a:p>
        </p:txBody>
      </p:sp>
    </p:spTree>
    <p:extLst>
      <p:ext uri="{BB962C8B-B14F-4D97-AF65-F5344CB8AC3E}">
        <p14:creationId xmlns:p14="http://schemas.microsoft.com/office/powerpoint/2010/main" val="20039231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757ACA-2368-FC44-A4B0-98B2C2834DB6}"/>
              </a:ext>
            </a:extLst>
          </p:cNvPr>
          <p:cNvPicPr>
            <a:picLocks noChangeAspect="1"/>
          </p:cNvPicPr>
          <p:nvPr userDrawn="1"/>
        </p:nvPicPr>
        <p:blipFill>
          <a:blip r:embed="rId2"/>
          <a:srcRect/>
          <a:stretch/>
        </p:blipFill>
        <p:spPr>
          <a:xfrm>
            <a:off x="-2732" y="-169"/>
            <a:ext cx="9143998" cy="5148071"/>
          </a:xfrm>
          <a:prstGeom prst="rect">
            <a:avLst/>
          </a:prstGeom>
        </p:spPr>
      </p:pic>
      <p:sp>
        <p:nvSpPr>
          <p:cNvPr id="8" name="Rectangle 7"/>
          <p:cNvSpPr/>
          <p:nvPr userDrawn="1"/>
        </p:nvSpPr>
        <p:spPr>
          <a:xfrm>
            <a:off x="0" y="3345115"/>
            <a:ext cx="9144000" cy="11769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435599" y="3721896"/>
            <a:ext cx="7797971" cy="443186"/>
          </a:xfrm>
        </p:spPr>
        <p:txBody>
          <a:bodyPr/>
          <a:lstStyle/>
          <a:p>
            <a:r>
              <a:rPr lang="x-none" dirty="0"/>
              <a:t>Click to edit Master title style</a:t>
            </a:r>
            <a:endParaRPr lang="en-US" dirty="0"/>
          </a:p>
        </p:txBody>
      </p:sp>
    </p:spTree>
    <p:extLst>
      <p:ext uri="{BB962C8B-B14F-4D97-AF65-F5344CB8AC3E}">
        <p14:creationId xmlns:p14="http://schemas.microsoft.com/office/powerpoint/2010/main" val="347027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grpSp>
        <p:nvGrpSpPr>
          <p:cNvPr id="3" name="Group 2"/>
          <p:cNvGrpSpPr/>
          <p:nvPr userDrawn="1"/>
        </p:nvGrpSpPr>
        <p:grpSpPr>
          <a:xfrm>
            <a:off x="-7374" y="-1"/>
            <a:ext cx="9158748" cy="649166"/>
            <a:chOff x="-7374" y="-1"/>
            <a:chExt cx="9158748" cy="649166"/>
          </a:xfrm>
        </p:grpSpPr>
        <p:pic>
          <p:nvPicPr>
            <p:cNvPr id="9" name="Picture 8">
              <a:extLst>
                <a:ext uri="{FF2B5EF4-FFF2-40B4-BE49-F238E27FC236}">
                  <a16:creationId xmlns:a16="http://schemas.microsoft.com/office/drawing/2014/main" id="{4BE3D762-5554-2E4A-81F5-FA03B4960AA4}"/>
                </a:ext>
              </a:extLst>
            </p:cNvPr>
            <p:cNvPicPr>
              <a:picLocks noChangeAspect="1"/>
            </p:cNvPicPr>
            <p:nvPr userDrawn="1"/>
          </p:nvPicPr>
          <p:blipFill rotWithShape="1">
            <a:blip r:embed="rId2"/>
            <a:srcRect l="1" t="8308" r="9044" b="79946"/>
            <a:stretch/>
          </p:blipFill>
          <p:spPr>
            <a:xfrm>
              <a:off x="834383" y="1"/>
              <a:ext cx="8316991" cy="604684"/>
            </a:xfrm>
            <a:prstGeom prst="rect">
              <a:avLst/>
            </a:prstGeom>
          </p:spPr>
        </p:pic>
        <p:sp>
          <p:nvSpPr>
            <p:cNvPr id="14" name="Rectangle 13"/>
            <p:cNvSpPr/>
            <p:nvPr userDrawn="1"/>
          </p:nvSpPr>
          <p:spPr>
            <a:xfrm>
              <a:off x="-7374" y="-1"/>
              <a:ext cx="9158747" cy="612060"/>
            </a:xfrm>
            <a:prstGeom prst="rect">
              <a:avLst/>
            </a:prstGeom>
            <a:gradFill flip="none" rotWithShape="1">
              <a:gsLst>
                <a:gs pos="84000">
                  <a:srgbClr val="000000">
                    <a:alpha val="60000"/>
                  </a:srgbClr>
                </a:gs>
                <a:gs pos="58000">
                  <a:srgbClr val="000000">
                    <a:alpha val="80000"/>
                  </a:srgbClr>
                </a:gs>
                <a:gs pos="0">
                  <a:schemeClr val="tx1"/>
                </a:gs>
                <a:gs pos="100000">
                  <a:schemeClr val="tx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3" name="Picture 12" descr="OM_CI_PPT_template update1.png">
              <a:extLst>
                <a:ext uri="{FF2B5EF4-FFF2-40B4-BE49-F238E27FC236}">
                  <a16:creationId xmlns:a16="http://schemas.microsoft.com/office/drawing/2014/main" id="{21F9D92D-016B-B54E-B4E7-E894C2E7C3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888828" cy="649165"/>
            </a:xfrm>
            <a:prstGeom prst="rect">
              <a:avLst/>
            </a:prstGeom>
          </p:spPr>
        </p:pic>
      </p:grpSp>
      <p:sp>
        <p:nvSpPr>
          <p:cNvPr id="6" name="Slide Number Placeholder 5"/>
          <p:cNvSpPr>
            <a:spLocks noGrp="1"/>
          </p:cNvSpPr>
          <p:nvPr userDrawn="1">
            <p:ph type="sldNum" sz="quarter" idx="4"/>
          </p:nvPr>
        </p:nvSpPr>
        <p:spPr>
          <a:xfrm>
            <a:off x="360240" y="4869655"/>
            <a:ext cx="344485" cy="273844"/>
          </a:xfrm>
          <a:prstGeom prst="rect">
            <a:avLst/>
          </a:prstGeom>
        </p:spPr>
        <p:txBody>
          <a:bodyPr vert="horz" lIns="91440" tIns="45720" rIns="91440" bIns="45720" rtlCol="0" anchor="ctr"/>
          <a:lstStyle>
            <a:lvl1pPr algn="ctr">
              <a:defRPr sz="800">
                <a:solidFill>
                  <a:srgbClr val="009677"/>
                </a:solidFill>
                <a:latin typeface="Century Gothic"/>
                <a:cs typeface="Century Gothic"/>
              </a:defRPr>
            </a:lvl1pPr>
          </a:lstStyle>
          <a:p>
            <a:fld id="{F808627B-F915-7940-8094-9D0FE90F5C69}" type="slidenum">
              <a:rPr lang="en-US" smtClean="0"/>
              <a:pPr/>
              <a:t>‹#›</a:t>
            </a:fld>
            <a:endParaRPr lang="en-US"/>
          </a:p>
        </p:txBody>
      </p:sp>
      <p:pic>
        <p:nvPicPr>
          <p:cNvPr id="7" name="Picture 6" descr="Untitled-14.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60240" y="4767262"/>
            <a:ext cx="705352" cy="376237"/>
          </a:xfrm>
          <a:prstGeom prst="rect">
            <a:avLst/>
          </a:prstGeom>
        </p:spPr>
      </p:pic>
      <p:sp>
        <p:nvSpPr>
          <p:cNvPr id="10" name="Rectangle 9"/>
          <p:cNvSpPr/>
          <p:nvPr userDrawn="1"/>
        </p:nvSpPr>
        <p:spPr>
          <a:xfrm>
            <a:off x="7406640" y="0"/>
            <a:ext cx="1737360" cy="609275"/>
          </a:xfrm>
          <a:prstGeom prst="rect">
            <a:avLst/>
          </a:prstGeom>
          <a:gradFill flip="none" rotWithShape="1">
            <a:gsLst>
              <a:gs pos="40000">
                <a:schemeClr val="tx1"/>
              </a:gs>
              <a:gs pos="100000">
                <a:schemeClr val="tx1">
                  <a:alpha val="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 name="Title 1"/>
          <p:cNvSpPr>
            <a:spLocks noGrp="1"/>
          </p:cNvSpPr>
          <p:nvPr userDrawn="1">
            <p:ph type="title" hasCustomPrompt="1"/>
          </p:nvPr>
        </p:nvSpPr>
        <p:spPr>
          <a:xfrm>
            <a:off x="841757" y="140297"/>
            <a:ext cx="8302243" cy="397032"/>
          </a:xfrm>
          <a:prstGeom prst="rect">
            <a:avLst/>
          </a:prstGeom>
        </p:spPr>
        <p:txBody>
          <a:bodyPr vert="horz" wrap="square" lIns="91440" tIns="45720" rIns="91440" bIns="45720" rtlCol="0" anchor="ctr">
            <a:spAutoFit/>
          </a:bodyPr>
          <a:lstStyle>
            <a:lvl1pPr>
              <a:lnSpc>
                <a:spcPct val="90000"/>
              </a:lnSpc>
              <a:defRPr lang="en-US" sz="2200" b="0" dirty="0">
                <a:solidFill>
                  <a:schemeClr val="bg1"/>
                </a:solidFill>
              </a:defRPr>
            </a:lvl1pPr>
          </a:lstStyle>
          <a:p>
            <a:pPr lvl="0"/>
            <a:r>
              <a:rPr lang="en-US"/>
              <a:t>CLICK TO EDIT MASTER TITLE STYLE</a:t>
            </a:r>
          </a:p>
        </p:txBody>
      </p:sp>
    </p:spTree>
    <p:extLst>
      <p:ext uri="{BB962C8B-B14F-4D97-AF65-F5344CB8AC3E}">
        <p14:creationId xmlns:p14="http://schemas.microsoft.com/office/powerpoint/2010/main" val="694694578"/>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59DE85-1EEC-AB48-AC14-68BE5794D90F}"/>
              </a:ext>
            </a:extLst>
          </p:cNvPr>
          <p:cNvPicPr>
            <a:picLocks noChangeAspect="1"/>
          </p:cNvPicPr>
          <p:nvPr userDrawn="1"/>
        </p:nvPicPr>
        <p:blipFill>
          <a:blip r:embed="rId2"/>
          <a:srcRect/>
          <a:stretch/>
        </p:blipFill>
        <p:spPr>
          <a:xfrm>
            <a:off x="-2732" y="-169"/>
            <a:ext cx="9143998" cy="5148071"/>
          </a:xfrm>
          <a:prstGeom prst="rect">
            <a:avLst/>
          </a:prstGeom>
        </p:spPr>
      </p:pic>
      <p:sp>
        <p:nvSpPr>
          <p:cNvPr id="8" name="Rectangle 7"/>
          <p:cNvSpPr/>
          <p:nvPr userDrawn="1"/>
        </p:nvSpPr>
        <p:spPr>
          <a:xfrm>
            <a:off x="0" y="3345115"/>
            <a:ext cx="9144000" cy="11769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435599" y="3721896"/>
            <a:ext cx="7797971" cy="443186"/>
          </a:xfrm>
        </p:spPr>
        <p:txBody>
          <a:bodyPr/>
          <a:lstStyle/>
          <a:p>
            <a:r>
              <a:rPr lang="x-none" dirty="0"/>
              <a:t>Click to edit Master title style</a:t>
            </a:r>
            <a:endParaRPr lang="en-US" dirty="0"/>
          </a:p>
        </p:txBody>
      </p:sp>
    </p:spTree>
    <p:extLst>
      <p:ext uri="{BB962C8B-B14F-4D97-AF65-F5344CB8AC3E}">
        <p14:creationId xmlns:p14="http://schemas.microsoft.com/office/powerpoint/2010/main" val="35604445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57598A-924F-4B42-903D-D9DAC3E02315}"/>
              </a:ext>
            </a:extLst>
          </p:cNvPr>
          <p:cNvPicPr>
            <a:picLocks noChangeAspect="1"/>
          </p:cNvPicPr>
          <p:nvPr userDrawn="1"/>
        </p:nvPicPr>
        <p:blipFill>
          <a:blip r:embed="rId2"/>
          <a:srcRect/>
          <a:stretch/>
        </p:blipFill>
        <p:spPr>
          <a:xfrm>
            <a:off x="-2732" y="-169"/>
            <a:ext cx="9143998" cy="5148071"/>
          </a:xfrm>
          <a:prstGeom prst="rect">
            <a:avLst/>
          </a:prstGeom>
        </p:spPr>
      </p:pic>
      <p:sp>
        <p:nvSpPr>
          <p:cNvPr id="8" name="Rectangle 7"/>
          <p:cNvSpPr/>
          <p:nvPr userDrawn="1"/>
        </p:nvSpPr>
        <p:spPr>
          <a:xfrm>
            <a:off x="0" y="3345115"/>
            <a:ext cx="9144000" cy="11769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435599" y="3721896"/>
            <a:ext cx="7797971" cy="443186"/>
          </a:xfrm>
        </p:spPr>
        <p:txBody>
          <a:bodyPr/>
          <a:lstStyle/>
          <a:p>
            <a:r>
              <a:rPr lang="x-none" dirty="0"/>
              <a:t>Click to edit Master title style</a:t>
            </a:r>
            <a:endParaRPr lang="en-US" dirty="0"/>
          </a:p>
        </p:txBody>
      </p:sp>
    </p:spTree>
    <p:extLst>
      <p:ext uri="{BB962C8B-B14F-4D97-AF65-F5344CB8AC3E}">
        <p14:creationId xmlns:p14="http://schemas.microsoft.com/office/powerpoint/2010/main" val="5358136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1019E3-BECA-B342-BB69-92476F0E6EDF}"/>
              </a:ext>
            </a:extLst>
          </p:cNvPr>
          <p:cNvPicPr>
            <a:picLocks noChangeAspect="1"/>
          </p:cNvPicPr>
          <p:nvPr userDrawn="1"/>
        </p:nvPicPr>
        <p:blipFill>
          <a:blip r:embed="rId2"/>
          <a:srcRect/>
          <a:stretch/>
        </p:blipFill>
        <p:spPr>
          <a:xfrm>
            <a:off x="-2732" y="-169"/>
            <a:ext cx="9143998" cy="5148071"/>
          </a:xfrm>
          <a:prstGeom prst="rect">
            <a:avLst/>
          </a:prstGeom>
        </p:spPr>
      </p:pic>
      <p:sp>
        <p:nvSpPr>
          <p:cNvPr id="8" name="Rectangle 7"/>
          <p:cNvSpPr/>
          <p:nvPr userDrawn="1"/>
        </p:nvSpPr>
        <p:spPr>
          <a:xfrm>
            <a:off x="0" y="3345115"/>
            <a:ext cx="9144000" cy="11769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435599" y="3721896"/>
            <a:ext cx="7797971" cy="443186"/>
          </a:xfrm>
        </p:spPr>
        <p:txBody>
          <a:bodyPr/>
          <a:lstStyle/>
          <a:p>
            <a:r>
              <a:rPr lang="x-none" dirty="0"/>
              <a:t>Click to edit Master title style</a:t>
            </a:r>
            <a:endParaRPr lang="en-US" dirty="0"/>
          </a:p>
        </p:txBody>
      </p:sp>
    </p:spTree>
    <p:extLst>
      <p:ext uri="{BB962C8B-B14F-4D97-AF65-F5344CB8AC3E}">
        <p14:creationId xmlns:p14="http://schemas.microsoft.com/office/powerpoint/2010/main" val="18687884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630F9C-40D2-2540-B861-9742E1AC0C93}"/>
              </a:ext>
            </a:extLst>
          </p:cNvPr>
          <p:cNvPicPr>
            <a:picLocks noChangeAspect="1"/>
          </p:cNvPicPr>
          <p:nvPr userDrawn="1"/>
        </p:nvPicPr>
        <p:blipFill>
          <a:blip r:embed="rId2"/>
          <a:srcRect/>
          <a:stretch/>
        </p:blipFill>
        <p:spPr>
          <a:xfrm>
            <a:off x="-2732" y="-169"/>
            <a:ext cx="9143998" cy="5148071"/>
          </a:xfrm>
          <a:prstGeom prst="rect">
            <a:avLst/>
          </a:prstGeom>
        </p:spPr>
      </p:pic>
      <p:sp>
        <p:nvSpPr>
          <p:cNvPr id="9" name="Rectangle 8">
            <a:extLst>
              <a:ext uri="{FF2B5EF4-FFF2-40B4-BE49-F238E27FC236}">
                <a16:creationId xmlns:a16="http://schemas.microsoft.com/office/drawing/2014/main" id="{9B12B23C-3CA8-9441-9D5B-DC1E45584441}"/>
              </a:ext>
            </a:extLst>
          </p:cNvPr>
          <p:cNvSpPr/>
          <p:nvPr userDrawn="1"/>
        </p:nvSpPr>
        <p:spPr>
          <a:xfrm>
            <a:off x="0" y="3345115"/>
            <a:ext cx="9144000" cy="11769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A8CC454F-BE66-F142-9465-05E19A446541}"/>
              </a:ext>
            </a:extLst>
          </p:cNvPr>
          <p:cNvSpPr>
            <a:spLocks noGrp="1"/>
          </p:cNvSpPr>
          <p:nvPr>
            <p:ph type="title"/>
          </p:nvPr>
        </p:nvSpPr>
        <p:spPr>
          <a:xfrm>
            <a:off x="435599" y="3721896"/>
            <a:ext cx="7797971" cy="443186"/>
          </a:xfrm>
        </p:spPr>
        <p:txBody>
          <a:bodyPr/>
          <a:lstStyle/>
          <a:p>
            <a:r>
              <a:rPr lang="x-none" dirty="0"/>
              <a:t>Click to edit Master title style</a:t>
            </a:r>
            <a:endParaRPr lang="en-US" dirty="0"/>
          </a:p>
        </p:txBody>
      </p:sp>
    </p:spTree>
    <p:extLst>
      <p:ext uri="{BB962C8B-B14F-4D97-AF65-F5344CB8AC3E}">
        <p14:creationId xmlns:p14="http://schemas.microsoft.com/office/powerpoint/2010/main" val="9786654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03C67E-074A-7040-95CE-3558BD2C05F8}"/>
              </a:ext>
            </a:extLst>
          </p:cNvPr>
          <p:cNvPicPr>
            <a:picLocks noChangeAspect="1"/>
          </p:cNvPicPr>
          <p:nvPr userDrawn="1"/>
        </p:nvPicPr>
        <p:blipFill>
          <a:blip r:embed="rId2"/>
          <a:srcRect/>
          <a:stretch/>
        </p:blipFill>
        <p:spPr>
          <a:xfrm>
            <a:off x="-2732" y="-169"/>
            <a:ext cx="9143998" cy="5148071"/>
          </a:xfrm>
          <a:prstGeom prst="rect">
            <a:avLst/>
          </a:prstGeom>
        </p:spPr>
      </p:pic>
      <p:sp>
        <p:nvSpPr>
          <p:cNvPr id="4" name="Rectangle 3">
            <a:extLst>
              <a:ext uri="{FF2B5EF4-FFF2-40B4-BE49-F238E27FC236}">
                <a16:creationId xmlns:a16="http://schemas.microsoft.com/office/drawing/2014/main" id="{CB5EC92E-7C54-344E-8EE8-92D855221331}"/>
              </a:ext>
            </a:extLst>
          </p:cNvPr>
          <p:cNvSpPr/>
          <p:nvPr userDrawn="1"/>
        </p:nvSpPr>
        <p:spPr>
          <a:xfrm>
            <a:off x="0" y="3345115"/>
            <a:ext cx="9144000" cy="11769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707313ED-0034-5B41-B5A7-93E236572D47}"/>
              </a:ext>
            </a:extLst>
          </p:cNvPr>
          <p:cNvSpPr>
            <a:spLocks noGrp="1"/>
          </p:cNvSpPr>
          <p:nvPr>
            <p:ph type="title"/>
          </p:nvPr>
        </p:nvSpPr>
        <p:spPr>
          <a:xfrm>
            <a:off x="435599" y="3721896"/>
            <a:ext cx="7797971" cy="443186"/>
          </a:xfrm>
        </p:spPr>
        <p:txBody>
          <a:bodyPr/>
          <a:lstStyle/>
          <a:p>
            <a:r>
              <a:rPr lang="x-none" dirty="0"/>
              <a:t>Click to edit Master title style</a:t>
            </a:r>
            <a:endParaRPr lang="en-US" dirty="0"/>
          </a:p>
        </p:txBody>
      </p:sp>
    </p:spTree>
    <p:extLst>
      <p:ext uri="{BB962C8B-B14F-4D97-AF65-F5344CB8AC3E}">
        <p14:creationId xmlns:p14="http://schemas.microsoft.com/office/powerpoint/2010/main" val="38847790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3A2816-3E65-0F40-A1FF-B963A519CA13}"/>
              </a:ext>
            </a:extLst>
          </p:cNvPr>
          <p:cNvPicPr>
            <a:picLocks noChangeAspect="1"/>
          </p:cNvPicPr>
          <p:nvPr userDrawn="1"/>
        </p:nvPicPr>
        <p:blipFill>
          <a:blip r:embed="rId2"/>
          <a:srcRect/>
          <a:stretch/>
        </p:blipFill>
        <p:spPr>
          <a:xfrm>
            <a:off x="-2732" y="-169"/>
            <a:ext cx="9143998" cy="5148071"/>
          </a:xfrm>
          <a:prstGeom prst="rect">
            <a:avLst/>
          </a:prstGeom>
        </p:spPr>
      </p:pic>
      <p:sp>
        <p:nvSpPr>
          <p:cNvPr id="4" name="Rectangle 3">
            <a:extLst>
              <a:ext uri="{FF2B5EF4-FFF2-40B4-BE49-F238E27FC236}">
                <a16:creationId xmlns:a16="http://schemas.microsoft.com/office/drawing/2014/main" id="{E0D9FFD9-C639-E345-AC2A-34A075A3E05A}"/>
              </a:ext>
            </a:extLst>
          </p:cNvPr>
          <p:cNvSpPr/>
          <p:nvPr userDrawn="1"/>
        </p:nvSpPr>
        <p:spPr>
          <a:xfrm>
            <a:off x="0" y="3345115"/>
            <a:ext cx="9144000" cy="11769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D2B15CB-C228-404D-826C-4E8D6BCB6552}"/>
              </a:ext>
            </a:extLst>
          </p:cNvPr>
          <p:cNvSpPr>
            <a:spLocks noGrp="1"/>
          </p:cNvSpPr>
          <p:nvPr>
            <p:ph type="title"/>
          </p:nvPr>
        </p:nvSpPr>
        <p:spPr>
          <a:xfrm>
            <a:off x="435599" y="3721896"/>
            <a:ext cx="7797971" cy="443186"/>
          </a:xfrm>
        </p:spPr>
        <p:txBody>
          <a:bodyPr/>
          <a:lstStyle/>
          <a:p>
            <a:r>
              <a:rPr lang="x-none" dirty="0"/>
              <a:t>Click to edit Master title style</a:t>
            </a:r>
            <a:endParaRPr lang="en-US" dirty="0"/>
          </a:p>
        </p:txBody>
      </p:sp>
    </p:spTree>
    <p:extLst>
      <p:ext uri="{BB962C8B-B14F-4D97-AF65-F5344CB8AC3E}">
        <p14:creationId xmlns:p14="http://schemas.microsoft.com/office/powerpoint/2010/main" val="36799855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0" name="Picture 9" descr="Untitled-14.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60240" y="4767263"/>
            <a:ext cx="705352" cy="376237"/>
          </a:xfrm>
          <a:prstGeom prst="rect">
            <a:avLst/>
          </a:prstGeom>
        </p:spPr>
      </p:pic>
      <p:sp>
        <p:nvSpPr>
          <p:cNvPr id="3" name="Content Placeholder 2"/>
          <p:cNvSpPr>
            <a:spLocks noGrp="1"/>
          </p:cNvSpPr>
          <p:nvPr>
            <p:ph idx="1"/>
          </p:nvPr>
        </p:nvSpPr>
        <p:spPr>
          <a:xfrm>
            <a:off x="431630" y="826711"/>
            <a:ext cx="8280743" cy="3767913"/>
          </a:xfrm>
        </p:spPr>
        <p:txBody>
          <a:bodyPr>
            <a:normAutofit/>
          </a:bodyPr>
          <a:lstStyle>
            <a:lvl1pPr>
              <a:buClr>
                <a:srgbClr val="50B800"/>
              </a:buClr>
              <a:defRPr sz="1600">
                <a:solidFill>
                  <a:srgbClr val="404040"/>
                </a:solidFill>
                <a:latin typeface="Century Gothic"/>
                <a:cs typeface="Century Gothic"/>
              </a:defRPr>
            </a:lvl1pPr>
            <a:lvl2pPr>
              <a:buClr>
                <a:srgbClr val="50B800"/>
              </a:buClr>
              <a:defRPr sz="1600">
                <a:solidFill>
                  <a:srgbClr val="404040"/>
                </a:solidFill>
                <a:latin typeface="Century Gothic"/>
                <a:cs typeface="Century Gothic"/>
              </a:defRPr>
            </a:lvl2pPr>
            <a:lvl3pPr>
              <a:buClr>
                <a:srgbClr val="50B800"/>
              </a:buClr>
              <a:defRPr sz="1600">
                <a:solidFill>
                  <a:srgbClr val="404040"/>
                </a:solidFill>
                <a:latin typeface="Century Gothic"/>
                <a:cs typeface="Century Gothic"/>
              </a:defRPr>
            </a:lvl3pPr>
            <a:lvl4pPr>
              <a:buClr>
                <a:srgbClr val="50B800"/>
              </a:buClr>
              <a:defRPr sz="1600">
                <a:solidFill>
                  <a:srgbClr val="404040"/>
                </a:solidFill>
                <a:latin typeface="Century Gothic"/>
                <a:cs typeface="Century Gothic"/>
              </a:defRPr>
            </a:lvl4pPr>
            <a:lvl5pPr>
              <a:buClr>
                <a:srgbClr val="50B800"/>
              </a:buClr>
              <a:defRPr sz="1600">
                <a:solidFill>
                  <a:srgbClr val="404040"/>
                </a:solidFill>
                <a:latin typeface="Century Gothic"/>
                <a:cs typeface="Century Gothic"/>
              </a:defRPr>
            </a:lvl5pPr>
          </a:lstStyle>
          <a:p>
            <a:pPr lvl="0"/>
            <a:r>
              <a:rPr lang="x-none" dirty="0"/>
              <a:t>Click to edit Master text styles</a:t>
            </a:r>
          </a:p>
          <a:p>
            <a:pPr lvl="1"/>
            <a:r>
              <a:rPr lang="x-none" dirty="0"/>
              <a:t>Second level</a:t>
            </a:r>
          </a:p>
          <a:p>
            <a:pPr lvl="2"/>
            <a:r>
              <a:rPr lang="x-none" dirty="0"/>
              <a:t>Third level</a:t>
            </a:r>
          </a:p>
          <a:p>
            <a:pPr lvl="3"/>
            <a:r>
              <a:rPr lang="x-none" dirty="0"/>
              <a:t>Fourth level</a:t>
            </a:r>
          </a:p>
          <a:p>
            <a:pPr lvl="4"/>
            <a:r>
              <a:rPr lang="x-none" dirty="0"/>
              <a:t>Fifth level</a:t>
            </a:r>
            <a:endParaRPr lang="en-US" dirty="0"/>
          </a:p>
        </p:txBody>
      </p:sp>
      <p:sp>
        <p:nvSpPr>
          <p:cNvPr id="6" name="Slide Number Placeholder 5"/>
          <p:cNvSpPr>
            <a:spLocks noGrp="1"/>
          </p:cNvSpPr>
          <p:nvPr>
            <p:ph type="sldNum" sz="quarter" idx="12"/>
          </p:nvPr>
        </p:nvSpPr>
        <p:spPr>
          <a:xfrm>
            <a:off x="370401" y="4872686"/>
            <a:ext cx="323908" cy="273844"/>
          </a:xfrm>
        </p:spPr>
        <p:txBody>
          <a:bodyPr/>
          <a:lstStyle>
            <a:lvl1pPr algn="ctr">
              <a:defRPr sz="800">
                <a:solidFill>
                  <a:srgbClr val="009689"/>
                </a:solidFill>
              </a:defRPr>
            </a:lvl1pPr>
          </a:lstStyle>
          <a:p>
            <a:fld id="{F808627B-F915-7940-8094-9D0FE90F5C69}" type="slidenum">
              <a:rPr lang="en-US" smtClean="0"/>
              <a:pPr/>
              <a:t>‹#›</a:t>
            </a:fld>
            <a:endParaRPr lang="en-US" dirty="0"/>
          </a:p>
        </p:txBody>
      </p:sp>
      <p:sp>
        <p:nvSpPr>
          <p:cNvPr id="7" name="Title 1">
            <a:extLst>
              <a:ext uri="{FF2B5EF4-FFF2-40B4-BE49-F238E27FC236}">
                <a16:creationId xmlns:a16="http://schemas.microsoft.com/office/drawing/2014/main" id="{69E33D27-7C78-AB47-9B3A-13929474CC9C}"/>
              </a:ext>
            </a:extLst>
          </p:cNvPr>
          <p:cNvSpPr>
            <a:spLocks noGrp="1"/>
          </p:cNvSpPr>
          <p:nvPr>
            <p:ph type="title" hasCustomPrompt="1"/>
          </p:nvPr>
        </p:nvSpPr>
        <p:spPr>
          <a:xfrm>
            <a:off x="888828" y="267073"/>
            <a:ext cx="7797972" cy="382093"/>
          </a:xfrm>
        </p:spPr>
        <p:txBody>
          <a:bodyPr>
            <a:normAutofit/>
          </a:bodyPr>
          <a:lstStyle>
            <a:lvl1pPr algn="l">
              <a:defRPr sz="2800" b="1" i="0">
                <a:solidFill>
                  <a:srgbClr val="009677"/>
                </a:solidFill>
                <a:latin typeface="Century Gothic"/>
                <a:cs typeface="Century Gothic"/>
              </a:defRPr>
            </a:lvl1pPr>
          </a:lstStyle>
          <a:p>
            <a:r>
              <a:rPr lang="x-none"/>
              <a:t>CLICK TO </a:t>
            </a:r>
            <a:r>
              <a:rPr lang="en-US" dirty="0"/>
              <a:t>ADD TITLE</a:t>
            </a:r>
          </a:p>
        </p:txBody>
      </p:sp>
      <p:pic>
        <p:nvPicPr>
          <p:cNvPr id="8" name="Picture 7" descr="OM_CI_PPT_template update1.png">
            <a:extLst>
              <a:ext uri="{FF2B5EF4-FFF2-40B4-BE49-F238E27FC236}">
                <a16:creationId xmlns:a16="http://schemas.microsoft.com/office/drawing/2014/main" id="{48597ADE-2A0D-A74F-B222-2B9E202B39C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
            <a:ext cx="888828" cy="649165"/>
          </a:xfrm>
          <a:prstGeom prst="rect">
            <a:avLst/>
          </a:prstGeom>
        </p:spPr>
      </p:pic>
    </p:spTree>
    <p:extLst>
      <p:ext uri="{BB962C8B-B14F-4D97-AF65-F5344CB8AC3E}">
        <p14:creationId xmlns:p14="http://schemas.microsoft.com/office/powerpoint/2010/main" val="227900251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10" name="Picture 9" descr="Untitled-14.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60240" y="4767263"/>
            <a:ext cx="705352" cy="376237"/>
          </a:xfrm>
          <a:prstGeom prst="rect">
            <a:avLst/>
          </a:prstGeom>
        </p:spPr>
      </p:pic>
      <p:sp>
        <p:nvSpPr>
          <p:cNvPr id="3" name="Content Placeholder 2"/>
          <p:cNvSpPr>
            <a:spLocks noGrp="1"/>
          </p:cNvSpPr>
          <p:nvPr>
            <p:ph idx="1"/>
          </p:nvPr>
        </p:nvSpPr>
        <p:spPr>
          <a:xfrm>
            <a:off x="431629" y="826711"/>
            <a:ext cx="3909463" cy="3767913"/>
          </a:xfrm>
          <a:solidFill>
            <a:srgbClr val="F2F2F2"/>
          </a:solidFill>
        </p:spPr>
        <p:txBody>
          <a:bodyPr>
            <a:normAutofit/>
          </a:bodyPr>
          <a:lstStyle>
            <a:lvl1pPr>
              <a:buClr>
                <a:srgbClr val="50B800"/>
              </a:buClr>
              <a:defRPr sz="1600">
                <a:solidFill>
                  <a:srgbClr val="404040"/>
                </a:solidFill>
                <a:latin typeface="Century Gothic"/>
                <a:cs typeface="Century Gothic"/>
              </a:defRPr>
            </a:lvl1pPr>
            <a:lvl2pPr>
              <a:buClr>
                <a:srgbClr val="50B800"/>
              </a:buClr>
              <a:defRPr sz="1600">
                <a:solidFill>
                  <a:srgbClr val="404040"/>
                </a:solidFill>
                <a:latin typeface="Century Gothic"/>
                <a:cs typeface="Century Gothic"/>
              </a:defRPr>
            </a:lvl2pPr>
            <a:lvl3pPr>
              <a:buClr>
                <a:srgbClr val="50B800"/>
              </a:buClr>
              <a:defRPr sz="1600">
                <a:solidFill>
                  <a:srgbClr val="404040"/>
                </a:solidFill>
                <a:latin typeface="Century Gothic"/>
                <a:cs typeface="Century Gothic"/>
              </a:defRPr>
            </a:lvl3pPr>
            <a:lvl4pPr>
              <a:buClr>
                <a:srgbClr val="50B800"/>
              </a:buClr>
              <a:defRPr sz="1600">
                <a:solidFill>
                  <a:srgbClr val="404040"/>
                </a:solidFill>
                <a:latin typeface="Century Gothic"/>
                <a:cs typeface="Century Gothic"/>
              </a:defRPr>
            </a:lvl4pPr>
            <a:lvl5pPr>
              <a:buClr>
                <a:srgbClr val="50B800"/>
              </a:buClr>
              <a:defRPr sz="1600">
                <a:solidFill>
                  <a:srgbClr val="404040"/>
                </a:solidFill>
                <a:latin typeface="Century Gothic"/>
                <a:cs typeface="Century Gothic"/>
              </a:defRPr>
            </a:lvl5pPr>
          </a:lstStyle>
          <a:p>
            <a:pPr lvl="0"/>
            <a:r>
              <a:rPr lang="x-none" dirty="0"/>
              <a:t>Click to edit Master text styles</a:t>
            </a:r>
          </a:p>
          <a:p>
            <a:pPr lvl="1"/>
            <a:r>
              <a:rPr lang="x-none" dirty="0"/>
              <a:t>Second level</a:t>
            </a:r>
          </a:p>
          <a:p>
            <a:pPr lvl="2"/>
            <a:r>
              <a:rPr lang="x-none" dirty="0"/>
              <a:t>Third level</a:t>
            </a:r>
          </a:p>
          <a:p>
            <a:pPr lvl="3"/>
            <a:r>
              <a:rPr lang="x-none" dirty="0"/>
              <a:t>Fourth level</a:t>
            </a:r>
          </a:p>
          <a:p>
            <a:pPr lvl="4"/>
            <a:r>
              <a:rPr lang="x-none" dirty="0"/>
              <a:t>Fifth level</a:t>
            </a:r>
            <a:endParaRPr lang="en-US" dirty="0"/>
          </a:p>
        </p:txBody>
      </p:sp>
      <p:sp>
        <p:nvSpPr>
          <p:cNvPr id="6" name="Slide Number Placeholder 5"/>
          <p:cNvSpPr>
            <a:spLocks noGrp="1"/>
          </p:cNvSpPr>
          <p:nvPr>
            <p:ph type="sldNum" sz="quarter" idx="12"/>
          </p:nvPr>
        </p:nvSpPr>
        <p:spPr>
          <a:xfrm>
            <a:off x="370401" y="4872686"/>
            <a:ext cx="323908" cy="273844"/>
          </a:xfrm>
        </p:spPr>
        <p:txBody>
          <a:bodyPr/>
          <a:lstStyle>
            <a:lvl1pPr algn="ctr">
              <a:defRPr sz="800">
                <a:solidFill>
                  <a:srgbClr val="009689"/>
                </a:solidFill>
              </a:defRPr>
            </a:lvl1pPr>
          </a:lstStyle>
          <a:p>
            <a:fld id="{F808627B-F915-7940-8094-9D0FE90F5C69}" type="slidenum">
              <a:rPr lang="en-US" smtClean="0"/>
              <a:pPr/>
              <a:t>‹#›</a:t>
            </a:fld>
            <a:endParaRPr lang="en-US" dirty="0"/>
          </a:p>
        </p:txBody>
      </p:sp>
      <p:sp>
        <p:nvSpPr>
          <p:cNvPr id="7" name="Content Placeholder 2"/>
          <p:cNvSpPr>
            <a:spLocks noGrp="1"/>
          </p:cNvSpPr>
          <p:nvPr>
            <p:ph idx="13"/>
          </p:nvPr>
        </p:nvSpPr>
        <p:spPr>
          <a:xfrm>
            <a:off x="4802910" y="817178"/>
            <a:ext cx="3909463" cy="3767913"/>
          </a:xfrm>
        </p:spPr>
        <p:txBody>
          <a:bodyPr>
            <a:normAutofit/>
          </a:bodyPr>
          <a:lstStyle>
            <a:lvl1pPr>
              <a:buClr>
                <a:srgbClr val="50B800"/>
              </a:buClr>
              <a:defRPr sz="1600">
                <a:solidFill>
                  <a:srgbClr val="404040"/>
                </a:solidFill>
                <a:latin typeface="Century Gothic"/>
                <a:cs typeface="Century Gothic"/>
              </a:defRPr>
            </a:lvl1pPr>
            <a:lvl2pPr>
              <a:buClr>
                <a:srgbClr val="50B800"/>
              </a:buClr>
              <a:defRPr sz="1600">
                <a:solidFill>
                  <a:srgbClr val="404040"/>
                </a:solidFill>
                <a:latin typeface="Century Gothic"/>
                <a:cs typeface="Century Gothic"/>
              </a:defRPr>
            </a:lvl2pPr>
            <a:lvl3pPr>
              <a:buClr>
                <a:srgbClr val="50B800"/>
              </a:buClr>
              <a:defRPr sz="1600">
                <a:solidFill>
                  <a:srgbClr val="404040"/>
                </a:solidFill>
                <a:latin typeface="Century Gothic"/>
                <a:cs typeface="Century Gothic"/>
              </a:defRPr>
            </a:lvl3pPr>
            <a:lvl4pPr>
              <a:buClr>
                <a:srgbClr val="50B800"/>
              </a:buClr>
              <a:defRPr sz="1600">
                <a:solidFill>
                  <a:srgbClr val="404040"/>
                </a:solidFill>
                <a:latin typeface="Century Gothic"/>
                <a:cs typeface="Century Gothic"/>
              </a:defRPr>
            </a:lvl4pPr>
            <a:lvl5pPr>
              <a:buClr>
                <a:srgbClr val="50B800"/>
              </a:buClr>
              <a:defRPr sz="1600">
                <a:solidFill>
                  <a:srgbClr val="404040"/>
                </a:solidFill>
                <a:latin typeface="Century Gothic"/>
                <a:cs typeface="Century Gothic"/>
              </a:defRPr>
            </a:lvl5pPr>
          </a:lstStyle>
          <a:p>
            <a:pPr lvl="0"/>
            <a:r>
              <a:rPr lang="x-none" dirty="0"/>
              <a:t>Click to edit Master text styles</a:t>
            </a:r>
          </a:p>
          <a:p>
            <a:pPr lvl="1"/>
            <a:r>
              <a:rPr lang="x-none" dirty="0"/>
              <a:t>Second level</a:t>
            </a:r>
          </a:p>
          <a:p>
            <a:pPr lvl="2"/>
            <a:r>
              <a:rPr lang="x-none" dirty="0"/>
              <a:t>Third level</a:t>
            </a:r>
          </a:p>
          <a:p>
            <a:pPr lvl="3"/>
            <a:r>
              <a:rPr lang="x-none" dirty="0"/>
              <a:t>Fourth level</a:t>
            </a:r>
          </a:p>
          <a:p>
            <a:pPr lvl="4"/>
            <a:r>
              <a:rPr lang="x-none" dirty="0"/>
              <a:t>Fifth level</a:t>
            </a:r>
            <a:endParaRPr lang="en-US" dirty="0"/>
          </a:p>
        </p:txBody>
      </p:sp>
      <p:sp>
        <p:nvSpPr>
          <p:cNvPr id="8" name="Title 1">
            <a:extLst>
              <a:ext uri="{FF2B5EF4-FFF2-40B4-BE49-F238E27FC236}">
                <a16:creationId xmlns:a16="http://schemas.microsoft.com/office/drawing/2014/main" id="{8A0F9896-6C78-914B-BAC6-FBD96D402BDB}"/>
              </a:ext>
            </a:extLst>
          </p:cNvPr>
          <p:cNvSpPr>
            <a:spLocks noGrp="1"/>
          </p:cNvSpPr>
          <p:nvPr>
            <p:ph type="title" hasCustomPrompt="1"/>
          </p:nvPr>
        </p:nvSpPr>
        <p:spPr>
          <a:xfrm>
            <a:off x="888828" y="267073"/>
            <a:ext cx="7797972" cy="382093"/>
          </a:xfrm>
        </p:spPr>
        <p:txBody>
          <a:bodyPr>
            <a:normAutofit/>
          </a:bodyPr>
          <a:lstStyle>
            <a:lvl1pPr algn="l">
              <a:defRPr sz="2800" b="1" i="0">
                <a:solidFill>
                  <a:srgbClr val="009677"/>
                </a:solidFill>
                <a:latin typeface="Century Gothic"/>
                <a:cs typeface="Century Gothic"/>
              </a:defRPr>
            </a:lvl1pPr>
          </a:lstStyle>
          <a:p>
            <a:r>
              <a:rPr lang="x-none"/>
              <a:t>CLICK TO </a:t>
            </a:r>
            <a:r>
              <a:rPr lang="en-US" dirty="0"/>
              <a:t>ADD TITLE</a:t>
            </a:r>
          </a:p>
        </p:txBody>
      </p:sp>
      <p:pic>
        <p:nvPicPr>
          <p:cNvPr id="9" name="Picture 8" descr="OM_CI_PPT_template update1.png">
            <a:extLst>
              <a:ext uri="{FF2B5EF4-FFF2-40B4-BE49-F238E27FC236}">
                <a16:creationId xmlns:a16="http://schemas.microsoft.com/office/drawing/2014/main" id="{A3DCF859-C262-D24B-A729-37C613A8ED1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
            <a:ext cx="888828" cy="649165"/>
          </a:xfrm>
          <a:prstGeom prst="rect">
            <a:avLst/>
          </a:prstGeom>
        </p:spPr>
      </p:pic>
    </p:spTree>
    <p:extLst>
      <p:ext uri="{BB962C8B-B14F-4D97-AF65-F5344CB8AC3E}">
        <p14:creationId xmlns:p14="http://schemas.microsoft.com/office/powerpoint/2010/main" val="65822420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10" name="Picture 9" descr="Untitled-14.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60240" y="4767263"/>
            <a:ext cx="705352" cy="376237"/>
          </a:xfrm>
          <a:prstGeom prst="rect">
            <a:avLst/>
          </a:prstGeom>
        </p:spPr>
      </p:pic>
      <p:sp>
        <p:nvSpPr>
          <p:cNvPr id="3" name="Content Placeholder 2"/>
          <p:cNvSpPr>
            <a:spLocks noGrp="1"/>
          </p:cNvSpPr>
          <p:nvPr>
            <p:ph idx="1"/>
          </p:nvPr>
        </p:nvSpPr>
        <p:spPr>
          <a:xfrm>
            <a:off x="431629" y="826711"/>
            <a:ext cx="8280743" cy="3767913"/>
          </a:xfrm>
        </p:spPr>
        <p:txBody>
          <a:bodyPr>
            <a:normAutofit/>
          </a:bodyPr>
          <a:lstStyle>
            <a:lvl1pPr>
              <a:buClr>
                <a:srgbClr val="50B800"/>
              </a:buClr>
              <a:defRPr sz="1600">
                <a:solidFill>
                  <a:srgbClr val="000000"/>
                </a:solidFill>
                <a:latin typeface="Century Gothic"/>
                <a:cs typeface="Century Gothic"/>
              </a:defRPr>
            </a:lvl1pPr>
            <a:lvl2pPr>
              <a:buClr>
                <a:srgbClr val="50B800"/>
              </a:buClr>
              <a:defRPr sz="1600">
                <a:solidFill>
                  <a:srgbClr val="000000"/>
                </a:solidFill>
                <a:latin typeface="Century Gothic"/>
                <a:cs typeface="Century Gothic"/>
              </a:defRPr>
            </a:lvl2pPr>
            <a:lvl3pPr>
              <a:buClr>
                <a:srgbClr val="50B800"/>
              </a:buClr>
              <a:defRPr sz="1600">
                <a:solidFill>
                  <a:srgbClr val="000000"/>
                </a:solidFill>
                <a:latin typeface="Century Gothic"/>
                <a:cs typeface="Century Gothic"/>
              </a:defRPr>
            </a:lvl3pPr>
            <a:lvl4pPr>
              <a:buClr>
                <a:srgbClr val="50B800"/>
              </a:buClr>
              <a:defRPr sz="1600">
                <a:solidFill>
                  <a:srgbClr val="000000"/>
                </a:solidFill>
                <a:latin typeface="Century Gothic"/>
                <a:cs typeface="Century Gothic"/>
              </a:defRPr>
            </a:lvl4pPr>
            <a:lvl5pPr>
              <a:buClr>
                <a:srgbClr val="50B800"/>
              </a:buClr>
              <a:defRPr sz="1600">
                <a:solidFill>
                  <a:srgbClr val="000000"/>
                </a:solidFill>
                <a:latin typeface="Century Gothic"/>
                <a:cs typeface="Century Gothic"/>
              </a:defRPr>
            </a:lvl5pPr>
          </a:lstStyle>
          <a:p>
            <a:pPr lvl="0"/>
            <a:r>
              <a:rPr lang="x-none" dirty="0"/>
              <a:t>Click to edit Master text styles</a:t>
            </a:r>
          </a:p>
          <a:p>
            <a:pPr lvl="1"/>
            <a:r>
              <a:rPr lang="x-none" dirty="0"/>
              <a:t>Second level</a:t>
            </a:r>
          </a:p>
          <a:p>
            <a:pPr lvl="2"/>
            <a:r>
              <a:rPr lang="x-none" dirty="0"/>
              <a:t>Third level</a:t>
            </a:r>
          </a:p>
          <a:p>
            <a:pPr lvl="3"/>
            <a:r>
              <a:rPr lang="x-none" dirty="0"/>
              <a:t>Fourth level</a:t>
            </a:r>
          </a:p>
          <a:p>
            <a:pPr lvl="4"/>
            <a:r>
              <a:rPr lang="x-none" dirty="0"/>
              <a:t>Fifth level</a:t>
            </a:r>
            <a:endParaRPr lang="en-US" dirty="0"/>
          </a:p>
        </p:txBody>
      </p:sp>
      <p:sp>
        <p:nvSpPr>
          <p:cNvPr id="6" name="Slide Number Placeholder 5"/>
          <p:cNvSpPr>
            <a:spLocks noGrp="1"/>
          </p:cNvSpPr>
          <p:nvPr>
            <p:ph type="sldNum" sz="quarter" idx="12"/>
          </p:nvPr>
        </p:nvSpPr>
        <p:spPr>
          <a:xfrm>
            <a:off x="370401" y="4872686"/>
            <a:ext cx="323908" cy="273844"/>
          </a:xfrm>
        </p:spPr>
        <p:txBody>
          <a:bodyPr/>
          <a:lstStyle>
            <a:lvl1pPr algn="ctr">
              <a:defRPr sz="800">
                <a:solidFill>
                  <a:srgbClr val="009689"/>
                </a:solidFill>
              </a:defRPr>
            </a:lvl1pPr>
          </a:lstStyle>
          <a:p>
            <a:fld id="{F808627B-F915-7940-8094-9D0FE90F5C69}" type="slidenum">
              <a:rPr lang="en-US" smtClean="0"/>
              <a:pPr/>
              <a:t>‹#›</a:t>
            </a:fld>
            <a:endParaRPr lang="en-US" dirty="0"/>
          </a:p>
        </p:txBody>
      </p:sp>
      <p:sp>
        <p:nvSpPr>
          <p:cNvPr id="7" name="Title 1">
            <a:extLst>
              <a:ext uri="{FF2B5EF4-FFF2-40B4-BE49-F238E27FC236}">
                <a16:creationId xmlns:a16="http://schemas.microsoft.com/office/drawing/2014/main" id="{16C41726-8BF9-384B-977A-F74ADE0666DC}"/>
              </a:ext>
            </a:extLst>
          </p:cNvPr>
          <p:cNvSpPr>
            <a:spLocks noGrp="1"/>
          </p:cNvSpPr>
          <p:nvPr>
            <p:ph type="title" hasCustomPrompt="1"/>
          </p:nvPr>
        </p:nvSpPr>
        <p:spPr>
          <a:xfrm>
            <a:off x="888828" y="267073"/>
            <a:ext cx="7797972" cy="382093"/>
          </a:xfrm>
        </p:spPr>
        <p:txBody>
          <a:bodyPr>
            <a:normAutofit/>
          </a:bodyPr>
          <a:lstStyle>
            <a:lvl1pPr algn="l">
              <a:defRPr sz="2800" b="1" i="0">
                <a:solidFill>
                  <a:srgbClr val="009677"/>
                </a:solidFill>
                <a:latin typeface="Century Gothic"/>
                <a:cs typeface="Century Gothic"/>
              </a:defRPr>
            </a:lvl1pPr>
          </a:lstStyle>
          <a:p>
            <a:r>
              <a:rPr lang="x-none"/>
              <a:t>CLICK TO </a:t>
            </a:r>
            <a:r>
              <a:rPr lang="en-US" dirty="0"/>
              <a:t>ADD TITLE</a:t>
            </a:r>
          </a:p>
        </p:txBody>
      </p:sp>
      <p:pic>
        <p:nvPicPr>
          <p:cNvPr id="8" name="Picture 7" descr="OM_CI_PPT_template update1.png">
            <a:extLst>
              <a:ext uri="{FF2B5EF4-FFF2-40B4-BE49-F238E27FC236}">
                <a16:creationId xmlns:a16="http://schemas.microsoft.com/office/drawing/2014/main" id="{C0A4647C-F942-8C41-98A0-66EA1C924CA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
            <a:ext cx="888828" cy="649165"/>
          </a:xfrm>
          <a:prstGeom prst="rect">
            <a:avLst/>
          </a:prstGeom>
        </p:spPr>
      </p:pic>
    </p:spTree>
    <p:extLst>
      <p:ext uri="{BB962C8B-B14F-4D97-AF65-F5344CB8AC3E}">
        <p14:creationId xmlns:p14="http://schemas.microsoft.com/office/powerpoint/2010/main" val="36483200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10" name="Picture 9" descr="Untitled-14.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421600" y="4767263"/>
            <a:ext cx="705352" cy="376237"/>
          </a:xfrm>
          <a:prstGeom prst="rect">
            <a:avLst/>
          </a:prstGeom>
        </p:spPr>
      </p:pic>
      <p:sp>
        <p:nvSpPr>
          <p:cNvPr id="3" name="Content Placeholder 2"/>
          <p:cNvSpPr>
            <a:spLocks noGrp="1"/>
          </p:cNvSpPr>
          <p:nvPr>
            <p:ph idx="1"/>
          </p:nvPr>
        </p:nvSpPr>
        <p:spPr>
          <a:xfrm>
            <a:off x="431629" y="1295463"/>
            <a:ext cx="3915554" cy="3299160"/>
          </a:xfrm>
        </p:spPr>
        <p:txBody>
          <a:bodyPr>
            <a:normAutofit/>
          </a:bodyPr>
          <a:lstStyle>
            <a:lvl1pPr>
              <a:buClr>
                <a:srgbClr val="50B800"/>
              </a:buClr>
              <a:defRPr sz="1600">
                <a:solidFill>
                  <a:srgbClr val="404040"/>
                </a:solidFill>
                <a:latin typeface="Century Gothic"/>
                <a:cs typeface="Century Gothic"/>
              </a:defRPr>
            </a:lvl1pPr>
            <a:lvl2pPr>
              <a:buClr>
                <a:srgbClr val="50B800"/>
              </a:buClr>
              <a:defRPr sz="1600">
                <a:solidFill>
                  <a:srgbClr val="404040"/>
                </a:solidFill>
                <a:latin typeface="Century Gothic"/>
                <a:cs typeface="Century Gothic"/>
              </a:defRPr>
            </a:lvl2pPr>
            <a:lvl3pPr>
              <a:buClr>
                <a:srgbClr val="50B800"/>
              </a:buClr>
              <a:defRPr sz="1600">
                <a:solidFill>
                  <a:srgbClr val="404040"/>
                </a:solidFill>
                <a:latin typeface="Century Gothic"/>
                <a:cs typeface="Century Gothic"/>
              </a:defRPr>
            </a:lvl3pPr>
            <a:lvl4pPr>
              <a:buClr>
                <a:srgbClr val="50B800"/>
              </a:buClr>
              <a:defRPr sz="1600">
                <a:solidFill>
                  <a:srgbClr val="404040"/>
                </a:solidFill>
                <a:latin typeface="Century Gothic"/>
                <a:cs typeface="Century Gothic"/>
              </a:defRPr>
            </a:lvl4pPr>
            <a:lvl5pPr>
              <a:buClr>
                <a:srgbClr val="50B800"/>
              </a:buClr>
              <a:defRPr sz="1600">
                <a:solidFill>
                  <a:srgbClr val="404040"/>
                </a:solidFill>
                <a:latin typeface="Century Gothic"/>
                <a:cs typeface="Century Gothic"/>
              </a:defRPr>
            </a:lvl5pPr>
          </a:lstStyle>
          <a:p>
            <a:pPr lvl="0"/>
            <a:r>
              <a:rPr lang="x-none" dirty="0"/>
              <a:t>Click to edit Master text styles</a:t>
            </a:r>
          </a:p>
          <a:p>
            <a:pPr lvl="1"/>
            <a:r>
              <a:rPr lang="x-none" dirty="0"/>
              <a:t>Second level</a:t>
            </a:r>
          </a:p>
          <a:p>
            <a:pPr lvl="2"/>
            <a:r>
              <a:rPr lang="x-none" dirty="0"/>
              <a:t>Third level</a:t>
            </a:r>
          </a:p>
          <a:p>
            <a:pPr lvl="3"/>
            <a:r>
              <a:rPr lang="x-none" dirty="0"/>
              <a:t>Fourth level</a:t>
            </a:r>
          </a:p>
          <a:p>
            <a:pPr lvl="4"/>
            <a:r>
              <a:rPr lang="x-none" dirty="0"/>
              <a:t>Fifth level</a:t>
            </a:r>
            <a:endParaRPr lang="en-US" dirty="0"/>
          </a:p>
        </p:txBody>
      </p:sp>
      <p:sp>
        <p:nvSpPr>
          <p:cNvPr id="6" name="Slide Number Placeholder 5"/>
          <p:cNvSpPr>
            <a:spLocks noGrp="1"/>
          </p:cNvSpPr>
          <p:nvPr>
            <p:ph type="sldNum" sz="quarter" idx="12"/>
          </p:nvPr>
        </p:nvSpPr>
        <p:spPr>
          <a:xfrm>
            <a:off x="8430125" y="4861017"/>
            <a:ext cx="323908" cy="273844"/>
          </a:xfrm>
        </p:spPr>
        <p:txBody>
          <a:bodyPr/>
          <a:lstStyle>
            <a:lvl1pPr algn="ctr">
              <a:defRPr sz="800">
                <a:solidFill>
                  <a:srgbClr val="009689"/>
                </a:solidFill>
              </a:defRPr>
            </a:lvl1pPr>
          </a:lstStyle>
          <a:p>
            <a:fld id="{F808627B-F915-7940-8094-9D0FE90F5C69}" type="slidenum">
              <a:rPr lang="en-US" smtClean="0"/>
              <a:pPr/>
              <a:t>‹#›</a:t>
            </a:fld>
            <a:endParaRPr lang="en-US" dirty="0"/>
          </a:p>
        </p:txBody>
      </p:sp>
      <p:sp>
        <p:nvSpPr>
          <p:cNvPr id="8" name="Rectangle 7"/>
          <p:cNvSpPr/>
          <p:nvPr userDrawn="1"/>
        </p:nvSpPr>
        <p:spPr>
          <a:xfrm>
            <a:off x="4605065" y="1"/>
            <a:ext cx="4538937" cy="51435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Chart Placeholder 4"/>
          <p:cNvSpPr>
            <a:spLocks noGrp="1"/>
          </p:cNvSpPr>
          <p:nvPr>
            <p:ph type="chart" sz="quarter" idx="13"/>
          </p:nvPr>
        </p:nvSpPr>
        <p:spPr>
          <a:xfrm>
            <a:off x="4953000" y="392114"/>
            <a:ext cx="3860800" cy="2036880"/>
          </a:xfrm>
        </p:spPr>
        <p:txBody>
          <a:bodyPr/>
          <a:lstStyle>
            <a:lvl1pPr>
              <a:defRPr>
                <a:latin typeface="Century Gothic"/>
                <a:cs typeface="Century Gothic"/>
              </a:defRPr>
            </a:lvl1pPr>
          </a:lstStyle>
          <a:p>
            <a:endParaRPr lang="en-US" dirty="0"/>
          </a:p>
        </p:txBody>
      </p:sp>
      <p:sp>
        <p:nvSpPr>
          <p:cNvPr id="13" name="Chart Placeholder 12"/>
          <p:cNvSpPr>
            <a:spLocks noGrp="1"/>
          </p:cNvSpPr>
          <p:nvPr>
            <p:ph type="chart" sz="quarter" idx="14"/>
          </p:nvPr>
        </p:nvSpPr>
        <p:spPr>
          <a:xfrm>
            <a:off x="4953000" y="2590927"/>
            <a:ext cx="3860800" cy="2176337"/>
          </a:xfrm>
        </p:spPr>
        <p:txBody>
          <a:bodyPr/>
          <a:lstStyle>
            <a:lvl1pPr>
              <a:defRPr>
                <a:latin typeface="Century Gothic"/>
                <a:cs typeface="Century Gothic"/>
              </a:defRPr>
            </a:lvl1pPr>
          </a:lstStyle>
          <a:p>
            <a:endParaRPr lang="en-US" dirty="0"/>
          </a:p>
        </p:txBody>
      </p:sp>
      <p:pic>
        <p:nvPicPr>
          <p:cNvPr id="11" name="Picture 10" descr="Untitled-14.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60240" y="4767263"/>
            <a:ext cx="705352" cy="376237"/>
          </a:xfrm>
          <a:prstGeom prst="rect">
            <a:avLst/>
          </a:prstGeom>
        </p:spPr>
      </p:pic>
      <p:sp>
        <p:nvSpPr>
          <p:cNvPr id="12" name="Slide Number Placeholder 5"/>
          <p:cNvSpPr txBox="1">
            <a:spLocks/>
          </p:cNvSpPr>
          <p:nvPr userDrawn="1"/>
        </p:nvSpPr>
        <p:spPr>
          <a:xfrm>
            <a:off x="370401" y="4872686"/>
            <a:ext cx="323908" cy="273844"/>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rgbClr val="009689"/>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F808627B-F915-7940-8094-9D0FE90F5C69}" type="slidenum">
              <a:rPr lang="en-US" sz="800" smtClean="0"/>
              <a:pPr algn="ctr"/>
              <a:t>‹#›</a:t>
            </a:fld>
            <a:endParaRPr lang="en-US" sz="800" dirty="0"/>
          </a:p>
        </p:txBody>
      </p:sp>
      <p:pic>
        <p:nvPicPr>
          <p:cNvPr id="14" name="Picture 13" descr="OM_CI_PPT_template update1.png">
            <a:extLst>
              <a:ext uri="{FF2B5EF4-FFF2-40B4-BE49-F238E27FC236}">
                <a16:creationId xmlns:a16="http://schemas.microsoft.com/office/drawing/2014/main" id="{21F9D92D-016B-B54E-B4E7-E894C2E7C3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
            <a:ext cx="888828" cy="649165"/>
          </a:xfrm>
          <a:prstGeom prst="rect">
            <a:avLst/>
          </a:prstGeom>
        </p:spPr>
      </p:pic>
      <p:sp>
        <p:nvSpPr>
          <p:cNvPr id="15" name="Title 1">
            <a:extLst>
              <a:ext uri="{FF2B5EF4-FFF2-40B4-BE49-F238E27FC236}">
                <a16:creationId xmlns:a16="http://schemas.microsoft.com/office/drawing/2014/main" id="{99E32F81-15D3-1346-B8E9-B03370798D3A}"/>
              </a:ext>
            </a:extLst>
          </p:cNvPr>
          <p:cNvSpPr>
            <a:spLocks noGrp="1"/>
          </p:cNvSpPr>
          <p:nvPr>
            <p:ph type="title" hasCustomPrompt="1"/>
          </p:nvPr>
        </p:nvSpPr>
        <p:spPr>
          <a:xfrm>
            <a:off x="888829" y="224457"/>
            <a:ext cx="3650109" cy="917596"/>
          </a:xfrm>
        </p:spPr>
        <p:txBody>
          <a:bodyPr>
            <a:normAutofit/>
          </a:bodyPr>
          <a:lstStyle>
            <a:lvl1pPr algn="l">
              <a:defRPr sz="2800" b="1" i="0">
                <a:solidFill>
                  <a:srgbClr val="009677"/>
                </a:solidFill>
                <a:latin typeface="Century Gothic"/>
                <a:cs typeface="Century Gothic"/>
              </a:defRPr>
            </a:lvl1pPr>
          </a:lstStyle>
          <a:p>
            <a:r>
              <a:rPr lang="x-none"/>
              <a:t>CLICK TO </a:t>
            </a:r>
            <a:br>
              <a:rPr lang="en-US" dirty="0"/>
            </a:br>
            <a:r>
              <a:rPr lang="en-US" dirty="0"/>
              <a:t>ADD TITLE</a:t>
            </a:r>
          </a:p>
        </p:txBody>
      </p:sp>
    </p:spTree>
    <p:extLst>
      <p:ext uri="{BB962C8B-B14F-4D97-AF65-F5344CB8AC3E}">
        <p14:creationId xmlns:p14="http://schemas.microsoft.com/office/powerpoint/2010/main" val="3808118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p:cNvSpPr/>
          <p:nvPr userDrawn="1"/>
        </p:nvSpPr>
        <p:spPr>
          <a:xfrm>
            <a:off x="317513" y="4816345"/>
            <a:ext cx="542097" cy="3271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712CA79-67B7-3F4E-A03D-7B729FFA5D91}"/>
              </a:ext>
            </a:extLst>
          </p:cNvPr>
          <p:cNvSpPr>
            <a:spLocks noGrp="1"/>
          </p:cNvSpPr>
          <p:nvPr>
            <p:ph type="ctrTitle" hasCustomPrompt="1"/>
          </p:nvPr>
        </p:nvSpPr>
        <p:spPr>
          <a:xfrm>
            <a:off x="343300" y="3723367"/>
            <a:ext cx="4445582" cy="405035"/>
          </a:xfrm>
          <a:prstGeom prst="rect">
            <a:avLst/>
          </a:prstGeom>
        </p:spPr>
        <p:txBody>
          <a:bodyPr>
            <a:noAutofit/>
          </a:bodyPr>
          <a:lstStyle>
            <a:lvl1pPr algn="l">
              <a:defRPr sz="3600" b="0" i="0" baseline="0">
                <a:solidFill>
                  <a:schemeClr val="tx1"/>
                </a:solidFill>
                <a:latin typeface="Century Gothic"/>
                <a:cs typeface="Century Gothic"/>
              </a:defRPr>
            </a:lvl1pPr>
          </a:lstStyle>
          <a:p>
            <a:r>
              <a:rPr lang="x-none"/>
              <a:t>THANK YOU</a:t>
            </a:r>
            <a:endParaRPr lang="en-US"/>
          </a:p>
        </p:txBody>
      </p:sp>
      <p:sp>
        <p:nvSpPr>
          <p:cNvPr id="7" name="Rectangle 23">
            <a:extLst>
              <a:ext uri="{FF2B5EF4-FFF2-40B4-BE49-F238E27FC236}">
                <a16:creationId xmlns:a16="http://schemas.microsoft.com/office/drawing/2014/main" id="{E13597E9-BEF6-2F4C-B6F6-EA03A2207C1D}"/>
              </a:ext>
            </a:extLst>
          </p:cNvPr>
          <p:cNvSpPr>
            <a:spLocks noChangeArrowheads="1"/>
          </p:cNvSpPr>
          <p:nvPr userDrawn="1"/>
        </p:nvSpPr>
        <p:spPr bwMode="auto">
          <a:xfrm>
            <a:off x="902021" y="4901468"/>
            <a:ext cx="6316252" cy="2377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72000" rIns="72000" bIns="72000">
            <a:spAutoFit/>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b="1">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b="1">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b="1">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r>
              <a:rPr lang="en-ZA" sz="600" b="0" kern="1200">
                <a:solidFill>
                  <a:schemeClr val="tx1"/>
                </a:solidFill>
                <a:effectLst/>
                <a:latin typeface="+mn-lt"/>
                <a:ea typeface="ＭＳ Ｐゴシック" panose="020B0600070205080204" pitchFamily="34" charset="-128"/>
                <a:cs typeface="+mn-cs"/>
              </a:rPr>
              <a:t>Old Mutual Investment Group (Pty) Ltd is a licensed FSP</a:t>
            </a:r>
          </a:p>
        </p:txBody>
      </p:sp>
      <p:pic>
        <p:nvPicPr>
          <p:cNvPr id="8" name="Picture 7">
            <a:extLst>
              <a:ext uri="{FF2B5EF4-FFF2-40B4-BE49-F238E27FC236}">
                <a16:creationId xmlns:a16="http://schemas.microsoft.com/office/drawing/2014/main" id="{51032A15-7D3E-DB49-A094-D1B6C72F18C2}"/>
              </a:ext>
            </a:extLst>
          </p:cNvPr>
          <p:cNvPicPr>
            <a:picLocks noChangeAspect="1"/>
          </p:cNvPicPr>
          <p:nvPr userDrawn="1"/>
        </p:nvPicPr>
        <p:blipFill>
          <a:blip r:embed="rId2"/>
          <a:srcRect/>
          <a:stretch/>
        </p:blipFill>
        <p:spPr>
          <a:xfrm>
            <a:off x="186" y="-1"/>
            <a:ext cx="2225638" cy="5150761"/>
          </a:xfrm>
          <a:prstGeom prst="rect">
            <a:avLst/>
          </a:prstGeom>
        </p:spPr>
      </p:pic>
    </p:spTree>
    <p:extLst>
      <p:ext uri="{BB962C8B-B14F-4D97-AF65-F5344CB8AC3E}">
        <p14:creationId xmlns:p14="http://schemas.microsoft.com/office/powerpoint/2010/main" val="2562870251"/>
      </p:ext>
    </p:extLst>
  </p:cSld>
  <p:clrMapOvr>
    <a:masterClrMapping/>
  </p:clrMapOvr>
  <p:extLst>
    <p:ext uri="{DCECCB84-F9BA-43D5-87BE-67443E8EF086}">
      <p15:sldGuideLst xmlns:p15="http://schemas.microsoft.com/office/powerpoint/2012/main">
        <p15:guide id="1" orient="horz" pos="1620">
          <p15:clr>
            <a:srgbClr val="FBAE40"/>
          </p15:clr>
        </p15:guide>
        <p15:guide id="2" pos="5426">
          <p15:clr>
            <a:srgbClr val="FBAE40"/>
          </p15:clr>
        </p15:guide>
        <p15:guide id="3" pos="272">
          <p15:clr>
            <a:srgbClr val="FBAE40"/>
          </p15:clr>
        </p15:guide>
        <p15:guide id="5" orient="horz" pos="3072">
          <p15:clr>
            <a:srgbClr val="FBAE40"/>
          </p15:clr>
        </p15:guide>
        <p15:guide id="6" pos="567">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p:cNvSpPr/>
          <p:nvPr userDrawn="1"/>
        </p:nvSpPr>
        <p:spPr>
          <a:xfrm>
            <a:off x="317513" y="4816346"/>
            <a:ext cx="542097" cy="3271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712CA79-67B7-3F4E-A03D-7B729FFA5D91}"/>
              </a:ext>
            </a:extLst>
          </p:cNvPr>
          <p:cNvSpPr>
            <a:spLocks noGrp="1"/>
          </p:cNvSpPr>
          <p:nvPr>
            <p:ph type="ctrTitle" hasCustomPrompt="1"/>
          </p:nvPr>
        </p:nvSpPr>
        <p:spPr>
          <a:xfrm>
            <a:off x="452980" y="2152217"/>
            <a:ext cx="4445582" cy="405035"/>
          </a:xfrm>
        </p:spPr>
        <p:txBody>
          <a:bodyPr>
            <a:noAutofit/>
          </a:bodyPr>
          <a:lstStyle>
            <a:lvl1pPr algn="l">
              <a:defRPr sz="3600" b="1" i="0" baseline="0">
                <a:solidFill>
                  <a:srgbClr val="009677"/>
                </a:solidFill>
                <a:latin typeface="Century Gothic"/>
                <a:cs typeface="Century Gothic"/>
              </a:defRPr>
            </a:lvl1pPr>
          </a:lstStyle>
          <a:p>
            <a:r>
              <a:rPr lang="x-none" dirty="0"/>
              <a:t>THANK YOU</a:t>
            </a:r>
            <a:endParaRPr lang="en-US" dirty="0"/>
          </a:p>
        </p:txBody>
      </p:sp>
      <p:sp>
        <p:nvSpPr>
          <p:cNvPr id="7" name="Rectangle 23">
            <a:extLst>
              <a:ext uri="{FF2B5EF4-FFF2-40B4-BE49-F238E27FC236}">
                <a16:creationId xmlns:a16="http://schemas.microsoft.com/office/drawing/2014/main" id="{E13597E9-BEF6-2F4C-B6F6-EA03A2207C1D}"/>
              </a:ext>
            </a:extLst>
          </p:cNvPr>
          <p:cNvSpPr>
            <a:spLocks noChangeArrowheads="1"/>
          </p:cNvSpPr>
          <p:nvPr userDrawn="1"/>
        </p:nvSpPr>
        <p:spPr bwMode="auto">
          <a:xfrm>
            <a:off x="539223" y="4515437"/>
            <a:ext cx="5460134" cy="2685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72000" rIns="72000" bIns="72000">
            <a:spAutoFit/>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b="1">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b="1">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b="1">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r>
              <a:rPr lang="en-ZA" sz="800" b="0" dirty="0">
                <a:effectLst/>
                <a:latin typeface="Century Gothic" panose="020B0502020202020204" pitchFamily="34" charset="0"/>
              </a:rPr>
              <a:t>Old Mutual Life Assurance Company (SA) Limited is a licensed FSP and Life Insurer. </a:t>
            </a:r>
          </a:p>
        </p:txBody>
      </p:sp>
      <p:pic>
        <p:nvPicPr>
          <p:cNvPr id="9" name="Picture 8">
            <a:extLst>
              <a:ext uri="{FF2B5EF4-FFF2-40B4-BE49-F238E27FC236}">
                <a16:creationId xmlns:a16="http://schemas.microsoft.com/office/drawing/2014/main" id="{0FEBBB46-9857-AA43-96C5-4A17A75223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34637" y="4374152"/>
            <a:ext cx="2062899" cy="568270"/>
          </a:xfrm>
          <a:prstGeom prst="rect">
            <a:avLst/>
          </a:prstGeom>
        </p:spPr>
      </p:pic>
      <p:sp>
        <p:nvSpPr>
          <p:cNvPr id="13" name="Rectangle 3">
            <a:extLst>
              <a:ext uri="{FF2B5EF4-FFF2-40B4-BE49-F238E27FC236}">
                <a16:creationId xmlns:a16="http://schemas.microsoft.com/office/drawing/2014/main" id="{D4BB541F-7D3E-254B-BBDC-7F7C635CAEA4}"/>
              </a:ext>
            </a:extLst>
          </p:cNvPr>
          <p:cNvSpPr>
            <a:spLocks noChangeArrowheads="1"/>
          </p:cNvSpPr>
          <p:nvPr userDrawn="1"/>
        </p:nvSpPr>
        <p:spPr bwMode="auto">
          <a:xfrm>
            <a:off x="326563" y="794977"/>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378" rtl="0" eaLnBrk="0" fontAlgn="base" latinLnBrk="0" hangingPunct="0">
              <a:lnSpc>
                <a:spcPct val="100000"/>
              </a:lnSpc>
              <a:spcBef>
                <a:spcPct val="0"/>
              </a:spcBef>
              <a:spcAft>
                <a:spcPct val="0"/>
              </a:spcAft>
              <a:buClrTx/>
              <a:buSzTx/>
              <a:buFontTx/>
              <a:buNone/>
              <a:tabLst/>
            </a:pPr>
            <a:br>
              <a:rPr kumimoji="0" lang="en-US" altLang="en-US" sz="900" b="0" i="0" u="none" strike="noStrike" cap="none" normalizeH="0" baseline="0">
                <a:ln>
                  <a:noFill/>
                </a:ln>
                <a:solidFill>
                  <a:schemeClr val="tx1"/>
                </a:solidFill>
                <a:effectLst/>
                <a:latin typeface="Century Gothic" panose="020B0502020202020204" pitchFamily="34" charset="0"/>
              </a:rPr>
            </a:br>
            <a:endParaRPr kumimoji="0" lang="en-US" altLang="en-US" sz="400" b="0" i="0" u="none" strike="noStrike" cap="none" normalizeH="0" baseline="0">
              <a:ln>
                <a:noFill/>
              </a:ln>
              <a:solidFill>
                <a:schemeClr val="tx1"/>
              </a:solidFill>
              <a:effectLst/>
            </a:endParaRPr>
          </a:p>
          <a:p>
            <a:pPr marL="0" marR="0" lvl="0" indent="0" algn="l" defTabSz="914378" rtl="0" eaLnBrk="0" fontAlgn="base" latinLnBrk="0" hangingPunct="0">
              <a:lnSpc>
                <a:spcPct val="100000"/>
              </a:lnSpc>
              <a:spcBef>
                <a:spcPct val="0"/>
              </a:spcBef>
              <a:spcAft>
                <a:spcPct val="0"/>
              </a:spcAft>
              <a:buClrTx/>
              <a:buSzTx/>
              <a:buFontTx/>
              <a:buNone/>
              <a:tabLst/>
            </a:pPr>
            <a:br>
              <a:rPr kumimoji="0" lang="en-US" altLang="en-US" sz="900" b="0" i="0" u="none" strike="noStrike" cap="none" normalizeH="0" baseline="0">
                <a:ln>
                  <a:noFill/>
                </a:ln>
                <a:solidFill>
                  <a:schemeClr val="tx1"/>
                </a:solidFill>
                <a:effectLst/>
                <a:latin typeface="Century Gothic" panose="020B0502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27870094"/>
      </p:ext>
    </p:extLst>
  </p:cSld>
  <p:clrMapOvr>
    <a:masterClrMapping/>
  </p:clrMapOvr>
  <p:extLst>
    <p:ext uri="{DCECCB84-F9BA-43D5-87BE-67443E8EF086}">
      <p15:sldGuideLst xmlns:p15="http://schemas.microsoft.com/office/powerpoint/2012/main">
        <p15:guide id="1" orient="horz" pos="1620">
          <p15:clr>
            <a:srgbClr val="FBAE40"/>
          </p15:clr>
        </p15:guide>
        <p15:guide id="2" pos="5426">
          <p15:clr>
            <a:srgbClr val="FBAE40"/>
          </p15:clr>
        </p15:guide>
        <p15:guide id="3" pos="249">
          <p15:clr>
            <a:srgbClr val="FBAE40"/>
          </p15:clr>
        </p15:guide>
        <p15:guide id="5" orient="horz" pos="3072">
          <p15:clr>
            <a:srgbClr val="FBAE40"/>
          </p15:clr>
        </p15:guide>
        <p15:guide id="6" pos="3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b="10362"/>
          <a:stretch/>
        </p:blipFill>
        <p:spPr>
          <a:xfrm>
            <a:off x="0" y="1"/>
            <a:ext cx="9148578" cy="5153186"/>
          </a:xfrm>
          <a:prstGeom prst="rect">
            <a:avLst/>
          </a:prstGeom>
        </p:spPr>
      </p:pic>
      <p:sp>
        <p:nvSpPr>
          <p:cNvPr id="5" name="Rectangle 4"/>
          <p:cNvSpPr/>
          <p:nvPr userDrawn="1"/>
        </p:nvSpPr>
        <p:spPr>
          <a:xfrm>
            <a:off x="0" y="2293750"/>
            <a:ext cx="9144000" cy="2849751"/>
          </a:xfrm>
          <a:prstGeom prst="rect">
            <a:avLst/>
          </a:prstGeom>
          <a:gradFill>
            <a:gsLst>
              <a:gs pos="15000">
                <a:srgbClr val="011623"/>
              </a:gs>
              <a:gs pos="100000">
                <a:srgbClr val="011623">
                  <a:alpha val="0"/>
                </a:srgb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290243" y="3521576"/>
            <a:ext cx="7772400" cy="405035"/>
          </a:xfrm>
          <a:prstGeom prst="rect">
            <a:avLst/>
          </a:prstGeom>
        </p:spPr>
        <p:txBody>
          <a:bodyPr anchor="ctr">
            <a:noAutofit/>
          </a:bodyPr>
          <a:lstStyle>
            <a:lvl1pPr algn="l">
              <a:defRPr sz="2800" b="0" i="0">
                <a:solidFill>
                  <a:schemeClr val="bg1"/>
                </a:solidFill>
                <a:latin typeface="Century Gothic"/>
                <a:cs typeface="Century Gothic"/>
              </a:defRPr>
            </a:lvl1pPr>
          </a:lstStyle>
          <a:p>
            <a:r>
              <a:rPr lang="x-none"/>
              <a:t>CLICK TO EDIT MASTER TITLE STYLE</a:t>
            </a:r>
            <a:endParaRPr lang="en-US"/>
          </a:p>
        </p:txBody>
      </p:sp>
      <p:sp>
        <p:nvSpPr>
          <p:cNvPr id="3" name="Subtitle 2"/>
          <p:cNvSpPr>
            <a:spLocks noGrp="1"/>
          </p:cNvSpPr>
          <p:nvPr>
            <p:ph type="subTitle" idx="1"/>
          </p:nvPr>
        </p:nvSpPr>
        <p:spPr>
          <a:xfrm>
            <a:off x="290243" y="4025519"/>
            <a:ext cx="6400800" cy="335752"/>
          </a:xfrm>
          <a:prstGeom prst="rect">
            <a:avLst/>
          </a:prstGeom>
        </p:spPr>
        <p:txBody>
          <a:bodyPr anchor="ctr">
            <a:normAutofit/>
          </a:bodyPr>
          <a:lstStyle>
            <a:lvl1pPr marL="0" indent="0" algn="l">
              <a:buNone/>
              <a:defRPr sz="1600">
                <a:solidFill>
                  <a:schemeClr val="bg1"/>
                </a:solidFill>
                <a:latin typeface="Century Gothic"/>
                <a:cs typeface="Century Gothic"/>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x-none"/>
              <a:t>Click to edit Master subtitle style</a:t>
            </a:r>
            <a:endParaRPr lang="en-US"/>
          </a:p>
        </p:txBody>
      </p:sp>
      <p:pic>
        <p:nvPicPr>
          <p:cNvPr id="7" name="Picture 6">
            <a:extLst>
              <a:ext uri="{FF2B5EF4-FFF2-40B4-BE49-F238E27FC236}">
                <a16:creationId xmlns:a16="http://schemas.microsoft.com/office/drawing/2014/main" id="{A0E1E307-F891-4E49-B1F1-851916BD11D5}"/>
              </a:ext>
            </a:extLst>
          </p:cNvPr>
          <p:cNvPicPr>
            <a:picLocks noChangeAspect="1"/>
          </p:cNvPicPr>
          <p:nvPr userDrawn="1"/>
        </p:nvPicPr>
        <p:blipFill>
          <a:blip r:embed="rId3"/>
          <a:srcRect/>
          <a:stretch/>
        </p:blipFill>
        <p:spPr>
          <a:xfrm>
            <a:off x="1" y="0"/>
            <a:ext cx="2199055" cy="5148076"/>
          </a:xfrm>
          <a:prstGeom prst="rect">
            <a:avLst/>
          </a:prstGeom>
        </p:spPr>
      </p:pic>
    </p:spTree>
    <p:extLst>
      <p:ext uri="{BB962C8B-B14F-4D97-AF65-F5344CB8AC3E}">
        <p14:creationId xmlns:p14="http://schemas.microsoft.com/office/powerpoint/2010/main" val="368806758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24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grpSp>
        <p:nvGrpSpPr>
          <p:cNvPr id="3" name="Group 2"/>
          <p:cNvGrpSpPr/>
          <p:nvPr userDrawn="1"/>
        </p:nvGrpSpPr>
        <p:grpSpPr>
          <a:xfrm>
            <a:off x="-7374" y="-1"/>
            <a:ext cx="9158748" cy="649166"/>
            <a:chOff x="-7374" y="-1"/>
            <a:chExt cx="9158748" cy="649166"/>
          </a:xfrm>
        </p:grpSpPr>
        <p:pic>
          <p:nvPicPr>
            <p:cNvPr id="9" name="Picture 8">
              <a:extLst>
                <a:ext uri="{FF2B5EF4-FFF2-40B4-BE49-F238E27FC236}">
                  <a16:creationId xmlns:a16="http://schemas.microsoft.com/office/drawing/2014/main" id="{4BE3D762-5554-2E4A-81F5-FA03B4960AA4}"/>
                </a:ext>
              </a:extLst>
            </p:cNvPr>
            <p:cNvPicPr>
              <a:picLocks noChangeAspect="1"/>
            </p:cNvPicPr>
            <p:nvPr userDrawn="1"/>
          </p:nvPicPr>
          <p:blipFill rotWithShape="1">
            <a:blip r:embed="rId2"/>
            <a:srcRect l="1" t="8308" r="9044" b="79946"/>
            <a:stretch/>
          </p:blipFill>
          <p:spPr>
            <a:xfrm>
              <a:off x="834383" y="1"/>
              <a:ext cx="8316991" cy="604684"/>
            </a:xfrm>
            <a:prstGeom prst="rect">
              <a:avLst/>
            </a:prstGeom>
          </p:spPr>
        </p:pic>
        <p:sp>
          <p:nvSpPr>
            <p:cNvPr id="14" name="Rectangle 13"/>
            <p:cNvSpPr/>
            <p:nvPr userDrawn="1"/>
          </p:nvSpPr>
          <p:spPr>
            <a:xfrm>
              <a:off x="-7374" y="-1"/>
              <a:ext cx="9158747" cy="612060"/>
            </a:xfrm>
            <a:prstGeom prst="rect">
              <a:avLst/>
            </a:prstGeom>
            <a:gradFill flip="none" rotWithShape="1">
              <a:gsLst>
                <a:gs pos="84000">
                  <a:srgbClr val="000000">
                    <a:alpha val="60000"/>
                  </a:srgbClr>
                </a:gs>
                <a:gs pos="58000">
                  <a:srgbClr val="000000">
                    <a:alpha val="80000"/>
                  </a:srgbClr>
                </a:gs>
                <a:gs pos="0">
                  <a:schemeClr val="tx1"/>
                </a:gs>
                <a:gs pos="100000">
                  <a:schemeClr val="tx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3" name="Picture 12" descr="OM_CI_PPT_template update1.png">
              <a:extLst>
                <a:ext uri="{FF2B5EF4-FFF2-40B4-BE49-F238E27FC236}">
                  <a16:creationId xmlns:a16="http://schemas.microsoft.com/office/drawing/2014/main" id="{21F9D92D-016B-B54E-B4E7-E894C2E7C3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888828" cy="649165"/>
            </a:xfrm>
            <a:prstGeom prst="rect">
              <a:avLst/>
            </a:prstGeom>
          </p:spPr>
        </p:pic>
      </p:grpSp>
      <p:sp>
        <p:nvSpPr>
          <p:cNvPr id="6" name="Slide Number Placeholder 5"/>
          <p:cNvSpPr>
            <a:spLocks noGrp="1"/>
          </p:cNvSpPr>
          <p:nvPr userDrawn="1">
            <p:ph type="sldNum" sz="quarter" idx="4"/>
          </p:nvPr>
        </p:nvSpPr>
        <p:spPr>
          <a:xfrm>
            <a:off x="360240" y="4869655"/>
            <a:ext cx="344485" cy="273844"/>
          </a:xfrm>
          <a:prstGeom prst="rect">
            <a:avLst/>
          </a:prstGeom>
        </p:spPr>
        <p:txBody>
          <a:bodyPr vert="horz" lIns="91440" tIns="45720" rIns="91440" bIns="45720" rtlCol="0" anchor="ctr"/>
          <a:lstStyle>
            <a:lvl1pPr algn="ctr">
              <a:defRPr sz="800">
                <a:solidFill>
                  <a:srgbClr val="009677"/>
                </a:solidFill>
                <a:latin typeface="Century Gothic"/>
                <a:cs typeface="Century Gothic"/>
              </a:defRPr>
            </a:lvl1pPr>
          </a:lstStyle>
          <a:p>
            <a:fld id="{F808627B-F915-7940-8094-9D0FE90F5C69}" type="slidenum">
              <a:rPr lang="en-US" smtClean="0"/>
              <a:pPr/>
              <a:t>‹#›</a:t>
            </a:fld>
            <a:endParaRPr lang="en-US"/>
          </a:p>
        </p:txBody>
      </p:sp>
      <p:pic>
        <p:nvPicPr>
          <p:cNvPr id="7" name="Picture 6" descr="Untitled-14.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60240" y="4767262"/>
            <a:ext cx="705352" cy="376237"/>
          </a:xfrm>
          <a:prstGeom prst="rect">
            <a:avLst/>
          </a:prstGeom>
        </p:spPr>
      </p:pic>
      <p:sp>
        <p:nvSpPr>
          <p:cNvPr id="10" name="Rectangle 9"/>
          <p:cNvSpPr/>
          <p:nvPr userDrawn="1"/>
        </p:nvSpPr>
        <p:spPr>
          <a:xfrm>
            <a:off x="7406640" y="0"/>
            <a:ext cx="1737360" cy="609275"/>
          </a:xfrm>
          <a:prstGeom prst="rect">
            <a:avLst/>
          </a:prstGeom>
          <a:gradFill flip="none" rotWithShape="1">
            <a:gsLst>
              <a:gs pos="40000">
                <a:schemeClr val="tx1"/>
              </a:gs>
              <a:gs pos="100000">
                <a:schemeClr val="tx1">
                  <a:alpha val="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 name="Title 1"/>
          <p:cNvSpPr>
            <a:spLocks noGrp="1"/>
          </p:cNvSpPr>
          <p:nvPr userDrawn="1">
            <p:ph type="title" hasCustomPrompt="1"/>
          </p:nvPr>
        </p:nvSpPr>
        <p:spPr>
          <a:xfrm>
            <a:off x="841757" y="140297"/>
            <a:ext cx="8302243" cy="397032"/>
          </a:xfrm>
          <a:prstGeom prst="rect">
            <a:avLst/>
          </a:prstGeom>
        </p:spPr>
        <p:txBody>
          <a:bodyPr vert="horz" wrap="square" lIns="91440" tIns="45720" rIns="91440" bIns="45720" rtlCol="0" anchor="ctr">
            <a:spAutoFit/>
          </a:bodyPr>
          <a:lstStyle>
            <a:lvl1pPr>
              <a:lnSpc>
                <a:spcPct val="90000"/>
              </a:lnSpc>
              <a:defRPr lang="en-US" sz="2200" b="0" dirty="0">
                <a:solidFill>
                  <a:schemeClr val="bg1"/>
                </a:solidFill>
              </a:defRPr>
            </a:lvl1pPr>
          </a:lstStyle>
          <a:p>
            <a:pPr lvl="0"/>
            <a:r>
              <a:rPr lang="en-US"/>
              <a:t>CLICK TO EDIT MASTER TITLE STYLE</a:t>
            </a:r>
          </a:p>
        </p:txBody>
      </p:sp>
    </p:spTree>
    <p:extLst>
      <p:ext uri="{BB962C8B-B14F-4D97-AF65-F5344CB8AC3E}">
        <p14:creationId xmlns:p14="http://schemas.microsoft.com/office/powerpoint/2010/main" val="164838914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grpSp>
        <p:nvGrpSpPr>
          <p:cNvPr id="10" name="Group 9"/>
          <p:cNvGrpSpPr/>
          <p:nvPr userDrawn="1"/>
        </p:nvGrpSpPr>
        <p:grpSpPr>
          <a:xfrm>
            <a:off x="-7374" y="-1"/>
            <a:ext cx="9158748" cy="649166"/>
            <a:chOff x="-7374" y="-1"/>
            <a:chExt cx="9158748" cy="649166"/>
          </a:xfrm>
        </p:grpSpPr>
        <p:pic>
          <p:nvPicPr>
            <p:cNvPr id="13" name="Picture 12">
              <a:extLst>
                <a:ext uri="{FF2B5EF4-FFF2-40B4-BE49-F238E27FC236}">
                  <a16:creationId xmlns:a16="http://schemas.microsoft.com/office/drawing/2014/main" id="{4BE3D762-5554-2E4A-81F5-FA03B4960AA4}"/>
                </a:ext>
              </a:extLst>
            </p:cNvPr>
            <p:cNvPicPr>
              <a:picLocks noChangeAspect="1"/>
            </p:cNvPicPr>
            <p:nvPr userDrawn="1"/>
          </p:nvPicPr>
          <p:blipFill rotWithShape="1">
            <a:blip r:embed="rId2"/>
            <a:srcRect l="1" t="8308" r="9044" b="79946"/>
            <a:stretch/>
          </p:blipFill>
          <p:spPr>
            <a:xfrm>
              <a:off x="834383" y="1"/>
              <a:ext cx="8316991" cy="604684"/>
            </a:xfrm>
            <a:prstGeom prst="rect">
              <a:avLst/>
            </a:prstGeom>
          </p:spPr>
        </p:pic>
        <p:sp>
          <p:nvSpPr>
            <p:cNvPr id="15" name="Rectangle 14"/>
            <p:cNvSpPr/>
            <p:nvPr userDrawn="1"/>
          </p:nvSpPr>
          <p:spPr>
            <a:xfrm>
              <a:off x="-7374" y="-1"/>
              <a:ext cx="9158747" cy="612060"/>
            </a:xfrm>
            <a:prstGeom prst="rect">
              <a:avLst/>
            </a:prstGeom>
            <a:gradFill flip="none" rotWithShape="1">
              <a:gsLst>
                <a:gs pos="84000">
                  <a:srgbClr val="000000">
                    <a:alpha val="60000"/>
                  </a:srgbClr>
                </a:gs>
                <a:gs pos="58000">
                  <a:srgbClr val="000000">
                    <a:alpha val="80000"/>
                  </a:srgbClr>
                </a:gs>
                <a:gs pos="0">
                  <a:schemeClr val="tx1"/>
                </a:gs>
                <a:gs pos="100000">
                  <a:schemeClr val="tx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6" name="Picture 15" descr="OM_CI_PPT_template update1.png">
              <a:extLst>
                <a:ext uri="{FF2B5EF4-FFF2-40B4-BE49-F238E27FC236}">
                  <a16:creationId xmlns:a16="http://schemas.microsoft.com/office/drawing/2014/main" id="{21F9D92D-016B-B54E-B4E7-E894C2E7C3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888828" cy="649165"/>
            </a:xfrm>
            <a:prstGeom prst="rect">
              <a:avLst/>
            </a:prstGeom>
          </p:spPr>
        </p:pic>
      </p:grpSp>
      <p:sp>
        <p:nvSpPr>
          <p:cNvPr id="7" name="Content Placeholder 2"/>
          <p:cNvSpPr>
            <a:spLocks noGrp="1"/>
          </p:cNvSpPr>
          <p:nvPr userDrawn="1">
            <p:ph sz="quarter" idx="11"/>
          </p:nvPr>
        </p:nvSpPr>
        <p:spPr>
          <a:xfrm>
            <a:off x="841757" y="1005004"/>
            <a:ext cx="7778316" cy="3596270"/>
          </a:xfrm>
          <a:prstGeom prst="rect">
            <a:avLst/>
          </a:prstGeom>
        </p:spPr>
        <p:txBody>
          <a:bodyPr/>
          <a:lstStyle>
            <a:lvl1pPr marL="257175" indent="-257175">
              <a:buClr>
                <a:srgbClr val="50B848"/>
              </a:buClr>
              <a:buSzPct val="100000"/>
              <a:buFont typeface="Wingdings" panose="05000000000000000000" pitchFamily="2" charset="2"/>
              <a:buChar char="l"/>
              <a:defRPr sz="1600">
                <a:solidFill>
                  <a:srgbClr val="000000"/>
                </a:solidFill>
              </a:defRPr>
            </a:lvl1pPr>
            <a:lvl2pPr>
              <a:buClr>
                <a:schemeClr val="tx2"/>
              </a:buClr>
              <a:defRPr sz="1400">
                <a:solidFill>
                  <a:schemeClr val="tx2"/>
                </a:solidFill>
              </a:defRPr>
            </a:lvl2pPr>
            <a:lvl3pPr marL="1143000" indent="-228600">
              <a:buSzPct val="80000"/>
              <a:buFont typeface="Wingdings" panose="05000000000000000000" pitchFamily="2" charset="2"/>
              <a:buChar char="¢"/>
              <a:defRPr sz="1200">
                <a:solidFill>
                  <a:schemeClr val="tx1"/>
                </a:solidFill>
              </a:defRPr>
            </a:lvl3pPr>
            <a:lvl4pPr>
              <a:buClr>
                <a:schemeClr val="tx2"/>
              </a:buClr>
              <a:defRPr sz="1100">
                <a:solidFill>
                  <a:schemeClr val="tx2"/>
                </a:solidFill>
              </a:defRPr>
            </a:lvl4pPr>
          </a:lstStyle>
          <a:p>
            <a:pPr lvl="0"/>
            <a:r>
              <a:rPr lang="en-US"/>
              <a:t>Click to edit Master text styles</a:t>
            </a:r>
          </a:p>
          <a:p>
            <a:pPr lvl="1"/>
            <a:r>
              <a:rPr lang="en-US"/>
              <a:t>Second level</a:t>
            </a:r>
          </a:p>
          <a:p>
            <a:pPr lvl="2"/>
            <a:r>
              <a:rPr lang="en-US"/>
              <a:t>Third level</a:t>
            </a:r>
          </a:p>
          <a:p>
            <a:pPr lvl="3"/>
            <a:r>
              <a:rPr lang="en-US"/>
              <a:t>Fourth level</a:t>
            </a:r>
            <a:endParaRPr lang="en-GB"/>
          </a:p>
        </p:txBody>
      </p:sp>
      <p:sp>
        <p:nvSpPr>
          <p:cNvPr id="8" name="Slide Number Placeholder 5"/>
          <p:cNvSpPr>
            <a:spLocks noGrp="1"/>
          </p:cNvSpPr>
          <p:nvPr userDrawn="1">
            <p:ph type="sldNum" sz="quarter" idx="4"/>
          </p:nvPr>
        </p:nvSpPr>
        <p:spPr>
          <a:xfrm>
            <a:off x="360240" y="4869655"/>
            <a:ext cx="344485" cy="273844"/>
          </a:xfrm>
          <a:prstGeom prst="rect">
            <a:avLst/>
          </a:prstGeom>
        </p:spPr>
        <p:txBody>
          <a:bodyPr vert="horz" lIns="91440" tIns="45720" rIns="91440" bIns="45720" rtlCol="0" anchor="ctr"/>
          <a:lstStyle>
            <a:lvl1pPr algn="ctr">
              <a:defRPr sz="800">
                <a:solidFill>
                  <a:srgbClr val="009677"/>
                </a:solidFill>
                <a:latin typeface="Century Gothic"/>
                <a:cs typeface="Century Gothic"/>
              </a:defRPr>
            </a:lvl1pPr>
          </a:lstStyle>
          <a:p>
            <a:fld id="{F808627B-F915-7940-8094-9D0FE90F5C69}" type="slidenum">
              <a:rPr lang="en-US" smtClean="0"/>
              <a:pPr/>
              <a:t>‹#›</a:t>
            </a:fld>
            <a:endParaRPr lang="en-US"/>
          </a:p>
        </p:txBody>
      </p:sp>
      <p:pic>
        <p:nvPicPr>
          <p:cNvPr id="9" name="Picture 8" descr="Untitled-14.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60240" y="4767262"/>
            <a:ext cx="705352" cy="376237"/>
          </a:xfrm>
          <a:prstGeom prst="rect">
            <a:avLst/>
          </a:prstGeom>
        </p:spPr>
      </p:pic>
      <p:sp>
        <p:nvSpPr>
          <p:cNvPr id="11" name="Rectangle 10"/>
          <p:cNvSpPr/>
          <p:nvPr userDrawn="1"/>
        </p:nvSpPr>
        <p:spPr>
          <a:xfrm>
            <a:off x="7406640" y="0"/>
            <a:ext cx="1737360" cy="609275"/>
          </a:xfrm>
          <a:prstGeom prst="rect">
            <a:avLst/>
          </a:prstGeom>
          <a:gradFill flip="none" rotWithShape="1">
            <a:gsLst>
              <a:gs pos="40000">
                <a:schemeClr val="tx1"/>
              </a:gs>
              <a:gs pos="100000">
                <a:schemeClr val="tx1">
                  <a:alpha val="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 name="Title 1"/>
          <p:cNvSpPr>
            <a:spLocks noGrp="1"/>
          </p:cNvSpPr>
          <p:nvPr userDrawn="1">
            <p:ph type="title" hasCustomPrompt="1"/>
          </p:nvPr>
        </p:nvSpPr>
        <p:spPr>
          <a:xfrm>
            <a:off x="841757" y="140297"/>
            <a:ext cx="8302243" cy="397032"/>
          </a:xfrm>
          <a:prstGeom prst="rect">
            <a:avLst/>
          </a:prstGeom>
        </p:spPr>
        <p:txBody>
          <a:bodyPr vert="horz" wrap="square" lIns="91440" tIns="45720" rIns="91440" bIns="45720" rtlCol="0" anchor="ctr">
            <a:spAutoFit/>
          </a:bodyPr>
          <a:lstStyle>
            <a:lvl1pPr>
              <a:lnSpc>
                <a:spcPct val="90000"/>
              </a:lnSpc>
              <a:defRPr lang="en-US" sz="2200" b="0" dirty="0">
                <a:solidFill>
                  <a:schemeClr val="bg1"/>
                </a:solidFill>
              </a:defRPr>
            </a:lvl1pPr>
          </a:lstStyle>
          <a:p>
            <a:pPr lvl="0"/>
            <a:r>
              <a:rPr lang="en-US"/>
              <a:t>CLICK TO EDIT MASTER TITLE STYLE</a:t>
            </a:r>
          </a:p>
        </p:txBody>
      </p:sp>
    </p:spTree>
    <p:extLst>
      <p:ext uri="{BB962C8B-B14F-4D97-AF65-F5344CB8AC3E}">
        <p14:creationId xmlns:p14="http://schemas.microsoft.com/office/powerpoint/2010/main" val="3848816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a:xfrm>
            <a:off x="377504" y="4901885"/>
            <a:ext cx="309700" cy="215444"/>
          </a:xfrm>
        </p:spPr>
        <p:txBody>
          <a:bodyPr>
            <a:noAutofit/>
          </a:bodyPr>
          <a:lstStyle>
            <a:lvl1pPr algn="ctr">
              <a:defRPr sz="800">
                <a:solidFill>
                  <a:srgbClr val="009689"/>
                </a:solidFill>
              </a:defRPr>
            </a:lvl1pPr>
          </a:lstStyle>
          <a:p>
            <a:fld id="{F808627B-F915-7940-8094-9D0FE90F5C69}" type="slidenum">
              <a:rPr lang="en-US" smtClean="0"/>
              <a:pPr/>
              <a:t>‹#›</a:t>
            </a:fld>
            <a:endParaRPr lang="en-US"/>
          </a:p>
        </p:txBody>
      </p:sp>
      <p:pic>
        <p:nvPicPr>
          <p:cNvPr id="9" name="Picture 8" descr="OM_CI_PPT_template update1.png">
            <a:extLst>
              <a:ext uri="{FF2B5EF4-FFF2-40B4-BE49-F238E27FC236}">
                <a16:creationId xmlns:a16="http://schemas.microsoft.com/office/drawing/2014/main" id="{7C738F9B-735F-2840-8118-1254B55B9DB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888828" cy="649165"/>
          </a:xfrm>
          <a:prstGeom prst="rect">
            <a:avLst/>
          </a:prstGeom>
        </p:spPr>
      </p:pic>
      <p:sp>
        <p:nvSpPr>
          <p:cNvPr id="5" name="Title 1">
            <a:extLst>
              <a:ext uri="{FF2B5EF4-FFF2-40B4-BE49-F238E27FC236}">
                <a16:creationId xmlns:a16="http://schemas.microsoft.com/office/drawing/2014/main" id="{32FBFFEC-49F5-46E0-844D-F5C0216F1180}"/>
              </a:ext>
            </a:extLst>
          </p:cNvPr>
          <p:cNvSpPr>
            <a:spLocks noGrp="1"/>
          </p:cNvSpPr>
          <p:nvPr>
            <p:ph type="title" hasCustomPrompt="1"/>
          </p:nvPr>
        </p:nvSpPr>
        <p:spPr>
          <a:xfrm>
            <a:off x="888828" y="224457"/>
            <a:ext cx="7797972" cy="917596"/>
          </a:xfrm>
        </p:spPr>
        <p:txBody>
          <a:bodyPr anchor="t">
            <a:normAutofit/>
          </a:bodyPr>
          <a:lstStyle>
            <a:lvl1pPr algn="l">
              <a:defRPr sz="2500" b="0" i="0">
                <a:solidFill>
                  <a:schemeClr val="tx1"/>
                </a:solidFill>
                <a:latin typeface="Montserrat Light" pitchFamily="2" charset="77"/>
                <a:cs typeface="Montserrat Light" pitchFamily="2" charset="77"/>
              </a:defRPr>
            </a:lvl1pPr>
          </a:lstStyle>
          <a:p>
            <a:r>
              <a:rPr lang="x-none"/>
              <a:t>CLICK TO </a:t>
            </a:r>
            <a:br>
              <a:rPr lang="en-US"/>
            </a:br>
            <a:r>
              <a:rPr lang="en-US"/>
              <a:t>ADD TITLE</a:t>
            </a:r>
          </a:p>
        </p:txBody>
      </p:sp>
    </p:spTree>
    <p:extLst>
      <p:ext uri="{BB962C8B-B14F-4D97-AF65-F5344CB8AC3E}">
        <p14:creationId xmlns:p14="http://schemas.microsoft.com/office/powerpoint/2010/main" val="463161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05624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image" Target="../media/image3.png"/><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805305"/>
            <a:ext cx="8229600" cy="3789318"/>
          </a:xfrm>
          <a:prstGeom prst="rect">
            <a:avLst/>
          </a:prstGeom>
        </p:spPr>
        <p:txBody>
          <a:bodyPr vert="horz" lIns="91440" tIns="45720" rIns="91440" bIns="45720" rtlCol="0">
            <a:norm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9" name="Title Placeholder 1">
            <a:extLst>
              <a:ext uri="{FF2B5EF4-FFF2-40B4-BE49-F238E27FC236}">
                <a16:creationId xmlns:a16="http://schemas.microsoft.com/office/drawing/2014/main" id="{0E132A69-04C3-6D43-8FE1-E46493F35F9A}"/>
              </a:ext>
            </a:extLst>
          </p:cNvPr>
          <p:cNvSpPr>
            <a:spLocks noGrp="1"/>
          </p:cNvSpPr>
          <p:nvPr>
            <p:ph type="title"/>
          </p:nvPr>
        </p:nvSpPr>
        <p:spPr>
          <a:xfrm>
            <a:off x="888829" y="205980"/>
            <a:ext cx="7797971" cy="443186"/>
          </a:xfrm>
          <a:prstGeom prst="rect">
            <a:avLst/>
          </a:prstGeom>
        </p:spPr>
        <p:txBody>
          <a:bodyPr vert="horz" lIns="91440" tIns="45720" rIns="91440" bIns="45720" rtlCol="0" anchor="ctr">
            <a:noAutofit/>
          </a:bodyPr>
          <a:lstStyle/>
          <a:p>
            <a:r>
              <a:rPr lang="x-none"/>
              <a:t>CLICK TO EDIT MASTER TITLE STYLE</a:t>
            </a:r>
            <a:endParaRPr lang="en-US"/>
          </a:p>
        </p:txBody>
      </p:sp>
    </p:spTree>
    <p:extLst>
      <p:ext uri="{BB962C8B-B14F-4D97-AF65-F5344CB8AC3E}">
        <p14:creationId xmlns:p14="http://schemas.microsoft.com/office/powerpoint/2010/main" val="1343211704"/>
      </p:ext>
    </p:extLst>
  </p:cSld>
  <p:clrMap bg1="lt1" tx1="dk1" bg2="lt2" tx2="dk2" accent1="accent1" accent2="accent2" accent3="accent3" accent4="accent4" accent5="accent5" accent6="accent6" hlink="hlink" folHlink="folHlink"/>
  <p:sldLayoutIdLst>
    <p:sldLayoutId id="2147483772" r:id="rId1"/>
    <p:sldLayoutId id="2147483854" r:id="rId2"/>
    <p:sldLayoutId id="2147483856" r:id="rId3"/>
    <p:sldLayoutId id="2147483859" r:id="rId4"/>
    <p:sldLayoutId id="2147483863" r:id="rId5"/>
    <p:sldLayoutId id="2147483884" r:id="rId6"/>
    <p:sldLayoutId id="2147483885" r:id="rId7"/>
    <p:sldLayoutId id="2147483895" r:id="rId8"/>
    <p:sldLayoutId id="2147483924" r:id="rId9"/>
    <p:sldLayoutId id="2147483929" r:id="rId10"/>
    <p:sldLayoutId id="2147483931" r:id="rId11"/>
    <p:sldLayoutId id="2147483932" r:id="rId12"/>
    <p:sldLayoutId id="2147483933" r:id="rId13"/>
  </p:sldLayoutIdLst>
  <p:hf hdr="0" ftr="0" dt="0"/>
  <p:txStyles>
    <p:titleStyle>
      <a:lvl1pPr algn="l" defTabSz="457189" rtl="0" eaLnBrk="1" latinLnBrk="0" hangingPunct="1">
        <a:spcBef>
          <a:spcPct val="0"/>
        </a:spcBef>
        <a:buNone/>
        <a:defRPr sz="2300" b="0" i="0" kern="1200">
          <a:solidFill>
            <a:schemeClr val="tx1"/>
          </a:solidFill>
          <a:latin typeface="Century Gothic"/>
          <a:ea typeface="+mj-ea"/>
          <a:cs typeface="Century Gothic"/>
        </a:defRPr>
      </a:lvl1pPr>
    </p:titleStyle>
    <p:bodyStyle>
      <a:lvl1pPr marL="342892" indent="-342892" algn="l" defTabSz="457189" rtl="0" eaLnBrk="1" latinLnBrk="0" hangingPunct="1">
        <a:spcBef>
          <a:spcPct val="20000"/>
        </a:spcBef>
        <a:buClr>
          <a:srgbClr val="50B848"/>
        </a:buClr>
        <a:buFont typeface="Wingdings" panose="05000000000000000000" pitchFamily="2" charset="2"/>
        <a:buChar char="l"/>
        <a:defRPr sz="1600" kern="1200">
          <a:solidFill>
            <a:schemeClr val="tx1"/>
          </a:solidFill>
          <a:latin typeface="Century Gothic"/>
          <a:ea typeface="+mn-ea"/>
          <a:cs typeface="Century Gothic"/>
        </a:defRPr>
      </a:lvl1pPr>
      <a:lvl2pPr marL="742931" indent="-285743" algn="l" defTabSz="457189" rtl="0" eaLnBrk="1" latinLnBrk="0" hangingPunct="1">
        <a:spcBef>
          <a:spcPct val="20000"/>
        </a:spcBef>
        <a:buClr>
          <a:schemeClr val="accent1"/>
        </a:buClr>
        <a:buFont typeface="Arial"/>
        <a:buChar char="–"/>
        <a:defRPr sz="1600" kern="1200">
          <a:solidFill>
            <a:schemeClr val="accent1"/>
          </a:solidFill>
          <a:latin typeface="Century Gothic"/>
          <a:ea typeface="+mn-ea"/>
          <a:cs typeface="Century Gothic"/>
        </a:defRPr>
      </a:lvl2pPr>
      <a:lvl3pPr marL="1142972" indent="-228594" algn="l" defTabSz="457189" rtl="0" eaLnBrk="1" latinLnBrk="0" hangingPunct="1">
        <a:spcBef>
          <a:spcPct val="20000"/>
        </a:spcBef>
        <a:buClr>
          <a:srgbClr val="50B848"/>
        </a:buClr>
        <a:buSzPct val="80000"/>
        <a:buFont typeface="Wingdings" panose="05000000000000000000" pitchFamily="2" charset="2"/>
        <a:buChar char="¢"/>
        <a:defRPr sz="1600" kern="1200">
          <a:solidFill>
            <a:schemeClr val="tx1"/>
          </a:solidFill>
          <a:latin typeface="Century Gothic"/>
          <a:ea typeface="+mn-ea"/>
          <a:cs typeface="Century Gothic"/>
        </a:defRPr>
      </a:lvl3pPr>
      <a:lvl4pPr marL="1600160" indent="-228594" algn="l" defTabSz="457189" rtl="0" eaLnBrk="1" latinLnBrk="0" hangingPunct="1">
        <a:spcBef>
          <a:spcPct val="20000"/>
        </a:spcBef>
        <a:buClr>
          <a:schemeClr val="accent1"/>
        </a:buClr>
        <a:buFont typeface="Arial"/>
        <a:buChar char="–"/>
        <a:defRPr sz="1600" kern="1200">
          <a:solidFill>
            <a:schemeClr val="accent1"/>
          </a:solidFill>
          <a:latin typeface="Century Gothic"/>
          <a:ea typeface="+mn-ea"/>
          <a:cs typeface="Century Gothic"/>
        </a:defRPr>
      </a:lvl4pPr>
      <a:lvl5pPr marL="2057348" indent="-228594" algn="l" defTabSz="457189" rtl="0" eaLnBrk="1" latinLnBrk="0" hangingPunct="1">
        <a:spcBef>
          <a:spcPct val="20000"/>
        </a:spcBef>
        <a:buClr>
          <a:schemeClr val="accent1"/>
        </a:buClr>
        <a:buFont typeface="Arial"/>
        <a:buChar char="»"/>
        <a:defRPr sz="1600" kern="1200">
          <a:solidFill>
            <a:schemeClr val="tx1"/>
          </a:solidFill>
          <a:latin typeface="Century Gothic"/>
          <a:ea typeface="+mn-ea"/>
          <a:cs typeface="Century Gothic"/>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805305"/>
            <a:ext cx="8229600" cy="3789318"/>
          </a:xfrm>
          <a:prstGeom prst="rect">
            <a:avLst/>
          </a:prstGeom>
        </p:spPr>
        <p:txBody>
          <a:bodyPr vert="horz" lIns="91440" tIns="45720" rIns="91440" bIns="45720" rtlCol="0">
            <a:norm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9" name="Title Placeholder 1">
            <a:extLst>
              <a:ext uri="{FF2B5EF4-FFF2-40B4-BE49-F238E27FC236}">
                <a16:creationId xmlns:a16="http://schemas.microsoft.com/office/drawing/2014/main" id="{0E132A69-04C3-6D43-8FE1-E46493F35F9A}"/>
              </a:ext>
            </a:extLst>
          </p:cNvPr>
          <p:cNvSpPr>
            <a:spLocks noGrp="1"/>
          </p:cNvSpPr>
          <p:nvPr>
            <p:ph type="title"/>
          </p:nvPr>
        </p:nvSpPr>
        <p:spPr>
          <a:xfrm>
            <a:off x="888829" y="205980"/>
            <a:ext cx="7797971" cy="443186"/>
          </a:xfrm>
          <a:prstGeom prst="rect">
            <a:avLst/>
          </a:prstGeom>
        </p:spPr>
        <p:txBody>
          <a:bodyPr vert="horz" lIns="91440" tIns="45720" rIns="91440" bIns="45720" rtlCol="0" anchor="ctr">
            <a:noAutofit/>
          </a:bodyPr>
          <a:lstStyle/>
          <a:p>
            <a:r>
              <a:rPr lang="x-none"/>
              <a:t>CLICK TO EDIT MASTER TITLE STYLE</a:t>
            </a:r>
            <a:endParaRPr lang="en-US"/>
          </a:p>
        </p:txBody>
      </p:sp>
    </p:spTree>
    <p:extLst>
      <p:ext uri="{BB962C8B-B14F-4D97-AF65-F5344CB8AC3E}">
        <p14:creationId xmlns:p14="http://schemas.microsoft.com/office/powerpoint/2010/main" val="1345700686"/>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Lst>
  <p:hf hdr="0" ftr="0" dt="0"/>
  <p:txStyles>
    <p:titleStyle>
      <a:lvl1pPr algn="l" defTabSz="457189" rtl="0" eaLnBrk="1" latinLnBrk="0" hangingPunct="1">
        <a:spcBef>
          <a:spcPct val="0"/>
        </a:spcBef>
        <a:buNone/>
        <a:defRPr sz="2300" b="0" i="0" kern="1200">
          <a:solidFill>
            <a:schemeClr val="tx1"/>
          </a:solidFill>
          <a:latin typeface="Century Gothic"/>
          <a:ea typeface="+mj-ea"/>
          <a:cs typeface="Century Gothic"/>
        </a:defRPr>
      </a:lvl1pPr>
    </p:titleStyle>
    <p:bodyStyle>
      <a:lvl1pPr marL="342892" indent="-342892" algn="l" defTabSz="457189" rtl="0" eaLnBrk="1" latinLnBrk="0" hangingPunct="1">
        <a:spcBef>
          <a:spcPct val="20000"/>
        </a:spcBef>
        <a:buClr>
          <a:srgbClr val="50B848"/>
        </a:buClr>
        <a:buFont typeface="Wingdings" panose="05000000000000000000" pitchFamily="2" charset="2"/>
        <a:buChar char="l"/>
        <a:defRPr sz="1600" kern="1200">
          <a:solidFill>
            <a:schemeClr val="tx1"/>
          </a:solidFill>
          <a:latin typeface="Century Gothic"/>
          <a:ea typeface="+mn-ea"/>
          <a:cs typeface="Century Gothic"/>
        </a:defRPr>
      </a:lvl1pPr>
      <a:lvl2pPr marL="742931" indent="-285743" algn="l" defTabSz="457189" rtl="0" eaLnBrk="1" latinLnBrk="0" hangingPunct="1">
        <a:spcBef>
          <a:spcPct val="20000"/>
        </a:spcBef>
        <a:buClr>
          <a:schemeClr val="accent1"/>
        </a:buClr>
        <a:buFont typeface="Arial"/>
        <a:buChar char="–"/>
        <a:defRPr sz="1600" kern="1200">
          <a:solidFill>
            <a:schemeClr val="accent1"/>
          </a:solidFill>
          <a:latin typeface="Century Gothic"/>
          <a:ea typeface="+mn-ea"/>
          <a:cs typeface="Century Gothic"/>
        </a:defRPr>
      </a:lvl2pPr>
      <a:lvl3pPr marL="1142972" indent="-228594" algn="l" defTabSz="457189" rtl="0" eaLnBrk="1" latinLnBrk="0" hangingPunct="1">
        <a:spcBef>
          <a:spcPct val="20000"/>
        </a:spcBef>
        <a:buClr>
          <a:srgbClr val="50B848"/>
        </a:buClr>
        <a:buSzPct val="80000"/>
        <a:buFont typeface="Wingdings" panose="05000000000000000000" pitchFamily="2" charset="2"/>
        <a:buChar char="¢"/>
        <a:defRPr sz="1600" kern="1200">
          <a:solidFill>
            <a:schemeClr val="tx1"/>
          </a:solidFill>
          <a:latin typeface="Century Gothic"/>
          <a:ea typeface="+mn-ea"/>
          <a:cs typeface="Century Gothic"/>
        </a:defRPr>
      </a:lvl3pPr>
      <a:lvl4pPr marL="1600160" indent="-228594" algn="l" defTabSz="457189" rtl="0" eaLnBrk="1" latinLnBrk="0" hangingPunct="1">
        <a:spcBef>
          <a:spcPct val="20000"/>
        </a:spcBef>
        <a:buClr>
          <a:schemeClr val="accent1"/>
        </a:buClr>
        <a:buFont typeface="Arial"/>
        <a:buChar char="–"/>
        <a:defRPr sz="1600" kern="1200">
          <a:solidFill>
            <a:schemeClr val="accent1"/>
          </a:solidFill>
          <a:latin typeface="Century Gothic"/>
          <a:ea typeface="+mn-ea"/>
          <a:cs typeface="Century Gothic"/>
        </a:defRPr>
      </a:lvl4pPr>
      <a:lvl5pPr marL="2057348" indent="-228594" algn="l" defTabSz="457189" rtl="0" eaLnBrk="1" latinLnBrk="0" hangingPunct="1">
        <a:spcBef>
          <a:spcPct val="20000"/>
        </a:spcBef>
        <a:buClr>
          <a:schemeClr val="accent1"/>
        </a:buClr>
        <a:buFont typeface="Arial"/>
        <a:buChar char="»"/>
        <a:defRPr sz="1600" kern="1200">
          <a:solidFill>
            <a:schemeClr val="tx1"/>
          </a:solidFill>
          <a:latin typeface="Century Gothic"/>
          <a:ea typeface="+mn-ea"/>
          <a:cs typeface="Century Gothic"/>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8829" y="205980"/>
            <a:ext cx="7797971" cy="443186"/>
          </a:xfrm>
          <a:prstGeom prst="rect">
            <a:avLst/>
          </a:prstGeom>
        </p:spPr>
        <p:txBody>
          <a:bodyPr vert="horz" lIns="91440" tIns="45720" rIns="91440" bIns="45720" rtlCol="0" anchor="ctr">
            <a:noAutofit/>
          </a:bodyPr>
          <a:lstStyle/>
          <a:p>
            <a:r>
              <a:rPr lang="x-none" dirty="0"/>
              <a:t>Click to edit Master title style</a:t>
            </a:r>
            <a:endParaRPr lang="en-US" dirty="0"/>
          </a:p>
        </p:txBody>
      </p:sp>
      <p:sp>
        <p:nvSpPr>
          <p:cNvPr id="3" name="Text Placeholder 2"/>
          <p:cNvSpPr>
            <a:spLocks noGrp="1"/>
          </p:cNvSpPr>
          <p:nvPr>
            <p:ph type="body" idx="1"/>
          </p:nvPr>
        </p:nvSpPr>
        <p:spPr>
          <a:xfrm>
            <a:off x="457200" y="805305"/>
            <a:ext cx="8229600" cy="3789318"/>
          </a:xfrm>
          <a:prstGeom prst="rect">
            <a:avLst/>
          </a:prstGeom>
        </p:spPr>
        <p:txBody>
          <a:bodyPr vert="horz" lIns="91440" tIns="45720" rIns="91440" bIns="45720" rtlCol="0">
            <a:normAutofit/>
          </a:bodyPr>
          <a:lstStyle/>
          <a:p>
            <a:pPr lvl="0"/>
            <a:r>
              <a:rPr lang="x-none" dirty="0"/>
              <a:t>Click to edit Master text styles</a:t>
            </a:r>
          </a:p>
          <a:p>
            <a:pPr lvl="1"/>
            <a:r>
              <a:rPr lang="x-none" dirty="0"/>
              <a:t>Second level</a:t>
            </a:r>
          </a:p>
          <a:p>
            <a:pPr lvl="2"/>
            <a:r>
              <a:rPr lang="x-none" dirty="0"/>
              <a:t>Third level</a:t>
            </a:r>
          </a:p>
          <a:p>
            <a:pPr lvl="3"/>
            <a:r>
              <a:rPr lang="x-none" dirty="0"/>
              <a:t>Fourth level</a:t>
            </a:r>
          </a:p>
          <a:p>
            <a:pPr lvl="4"/>
            <a:r>
              <a:rPr lang="x-none" dirty="0"/>
              <a:t>Fifth level</a:t>
            </a:r>
            <a:endParaRPr lang="en-US" dirty="0"/>
          </a:p>
        </p:txBody>
      </p:sp>
      <p:sp>
        <p:nvSpPr>
          <p:cNvPr id="6" name="Slide Number Placeholder 5"/>
          <p:cNvSpPr>
            <a:spLocks noGrp="1"/>
          </p:cNvSpPr>
          <p:nvPr>
            <p:ph type="sldNum" sz="quarter" idx="4"/>
          </p:nvPr>
        </p:nvSpPr>
        <p:spPr>
          <a:xfrm>
            <a:off x="360241" y="4869656"/>
            <a:ext cx="344485" cy="273844"/>
          </a:xfrm>
          <a:prstGeom prst="rect">
            <a:avLst/>
          </a:prstGeom>
        </p:spPr>
        <p:txBody>
          <a:bodyPr vert="horz" lIns="91440" tIns="45720" rIns="91440" bIns="45720" rtlCol="0" anchor="ctr"/>
          <a:lstStyle>
            <a:lvl1pPr algn="ctr">
              <a:defRPr sz="800">
                <a:solidFill>
                  <a:srgbClr val="009677"/>
                </a:solidFill>
                <a:latin typeface="Century Gothic"/>
                <a:cs typeface="Century Gothic"/>
              </a:defRPr>
            </a:lvl1pPr>
          </a:lstStyle>
          <a:p>
            <a:fld id="{F808627B-F915-7940-8094-9D0FE90F5C69}" type="slidenum">
              <a:rPr lang="en-US" smtClean="0"/>
              <a:pPr/>
              <a:t>‹#›</a:t>
            </a:fld>
            <a:endParaRPr lang="en-US" dirty="0"/>
          </a:p>
        </p:txBody>
      </p:sp>
      <p:pic>
        <p:nvPicPr>
          <p:cNvPr id="13" name="Picture 12" descr="Untitled-14.png"/>
          <p:cNvPicPr>
            <a:picLocks noChangeAspect="1"/>
          </p:cNvPicPr>
          <p:nvPr userDrawn="1"/>
        </p:nvPicPr>
        <p:blipFill rotWithShape="1">
          <a:blip r:embed="rId21" cstate="email">
            <a:extLst>
              <a:ext uri="{28A0092B-C50C-407E-A947-70E740481C1C}">
                <a14:useLocalDpi xmlns:a14="http://schemas.microsoft.com/office/drawing/2010/main"/>
              </a:ext>
            </a:extLst>
          </a:blip>
          <a:srcRect/>
          <a:stretch/>
        </p:blipFill>
        <p:spPr>
          <a:xfrm>
            <a:off x="360240" y="4767263"/>
            <a:ext cx="705352" cy="376237"/>
          </a:xfrm>
          <a:prstGeom prst="rect">
            <a:avLst/>
          </a:prstGeom>
        </p:spPr>
      </p:pic>
    </p:spTree>
    <p:extLst>
      <p:ext uri="{BB962C8B-B14F-4D97-AF65-F5344CB8AC3E}">
        <p14:creationId xmlns:p14="http://schemas.microsoft.com/office/powerpoint/2010/main" val="3545266375"/>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 id="2147483948" r:id="rId14"/>
    <p:sldLayoutId id="2147483949" r:id="rId15"/>
    <p:sldLayoutId id="2147483950" r:id="rId16"/>
    <p:sldLayoutId id="2147483951" r:id="rId17"/>
    <p:sldLayoutId id="2147483952" r:id="rId18"/>
    <p:sldLayoutId id="2147483953" r:id="rId19"/>
  </p:sldLayoutIdLst>
  <p:hf hdr="0" ftr="0" dt="0"/>
  <p:txStyles>
    <p:titleStyle>
      <a:lvl1pPr algn="l" defTabSz="457189" rtl="0" eaLnBrk="1" latinLnBrk="0" hangingPunct="1">
        <a:spcBef>
          <a:spcPct val="0"/>
        </a:spcBef>
        <a:buNone/>
        <a:defRPr sz="2800" b="1" i="0" kern="1200">
          <a:solidFill>
            <a:schemeClr val="tx2"/>
          </a:solidFill>
          <a:latin typeface="Century Gothic"/>
          <a:ea typeface="+mj-ea"/>
          <a:cs typeface="Century Gothic"/>
        </a:defRPr>
      </a:lvl1pPr>
    </p:titleStyle>
    <p:bodyStyle>
      <a:lvl1pPr marL="342892" indent="-342892" algn="l" defTabSz="457189" rtl="0" eaLnBrk="1" latinLnBrk="0" hangingPunct="1">
        <a:spcBef>
          <a:spcPct val="20000"/>
        </a:spcBef>
        <a:buClr>
          <a:schemeClr val="accent2"/>
        </a:buClr>
        <a:buFont typeface="Arial"/>
        <a:buChar char="•"/>
        <a:defRPr sz="1600" kern="1200">
          <a:solidFill>
            <a:schemeClr val="tx1"/>
          </a:solidFill>
          <a:latin typeface="Century Gothic"/>
          <a:ea typeface="+mn-ea"/>
          <a:cs typeface="Century Gothic"/>
        </a:defRPr>
      </a:lvl1pPr>
      <a:lvl2pPr marL="742931" indent="-285743" algn="l" defTabSz="457189" rtl="0" eaLnBrk="1" latinLnBrk="0" hangingPunct="1">
        <a:spcBef>
          <a:spcPct val="20000"/>
        </a:spcBef>
        <a:buClr>
          <a:schemeClr val="accent2"/>
        </a:buClr>
        <a:buFont typeface="Arial"/>
        <a:buChar char="–"/>
        <a:defRPr sz="1600" kern="1200">
          <a:solidFill>
            <a:schemeClr val="tx1"/>
          </a:solidFill>
          <a:latin typeface="Century Gothic"/>
          <a:ea typeface="+mn-ea"/>
          <a:cs typeface="Century Gothic"/>
        </a:defRPr>
      </a:lvl2pPr>
      <a:lvl3pPr marL="1142972" indent="-228594" algn="l" defTabSz="457189" rtl="0" eaLnBrk="1" latinLnBrk="0" hangingPunct="1">
        <a:spcBef>
          <a:spcPct val="20000"/>
        </a:spcBef>
        <a:buClr>
          <a:schemeClr val="accent2"/>
        </a:buClr>
        <a:buFont typeface="Arial"/>
        <a:buChar char="•"/>
        <a:defRPr sz="1600" kern="1200">
          <a:solidFill>
            <a:schemeClr val="tx1"/>
          </a:solidFill>
          <a:latin typeface="Century Gothic"/>
          <a:ea typeface="+mn-ea"/>
          <a:cs typeface="Century Gothic"/>
        </a:defRPr>
      </a:lvl3pPr>
      <a:lvl4pPr marL="1600160" indent="-228594" algn="l" defTabSz="457189" rtl="0" eaLnBrk="1" latinLnBrk="0" hangingPunct="1">
        <a:spcBef>
          <a:spcPct val="20000"/>
        </a:spcBef>
        <a:buClr>
          <a:schemeClr val="accent2"/>
        </a:buClr>
        <a:buFont typeface="Arial"/>
        <a:buChar char="–"/>
        <a:defRPr sz="1600" kern="1200">
          <a:solidFill>
            <a:schemeClr val="tx1"/>
          </a:solidFill>
          <a:latin typeface="Century Gothic"/>
          <a:ea typeface="+mn-ea"/>
          <a:cs typeface="Century Gothic"/>
        </a:defRPr>
      </a:lvl4pPr>
      <a:lvl5pPr marL="2057348" indent="-228594" algn="l" defTabSz="457189" rtl="0" eaLnBrk="1" latinLnBrk="0" hangingPunct="1">
        <a:spcBef>
          <a:spcPct val="20000"/>
        </a:spcBef>
        <a:buClr>
          <a:schemeClr val="accent2"/>
        </a:buClr>
        <a:buFont typeface="Arial"/>
        <a:buChar char="»"/>
        <a:defRPr sz="1600" kern="1200">
          <a:solidFill>
            <a:schemeClr val="tx1"/>
          </a:solidFill>
          <a:latin typeface="Century Gothic"/>
          <a:ea typeface="+mn-ea"/>
          <a:cs typeface="Century Gothic"/>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g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jp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emf"/></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jpg"/><Relationship Id="rId1" Type="http://schemas.openxmlformats.org/officeDocument/2006/relationships/slideLayout" Target="../slideLayouts/slideLayout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9.jp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324361" y="3549542"/>
            <a:ext cx="8453879" cy="405035"/>
          </a:xfrm>
        </p:spPr>
        <p:txBody>
          <a:bodyPr>
            <a:noAutofit/>
          </a:bodyPr>
          <a:lstStyle/>
          <a:p>
            <a:pPr>
              <a:lnSpc>
                <a:spcPct val="80000"/>
              </a:lnSpc>
            </a:pPr>
            <a:r>
              <a:rPr lang="en-US" dirty="0">
                <a:solidFill>
                  <a:schemeClr val="bg1"/>
                </a:solidFill>
              </a:rPr>
              <a:t>OLD MUTUAL ALTERNATIVE INVESTMENTS </a:t>
            </a:r>
          </a:p>
        </p:txBody>
      </p:sp>
      <p:sp>
        <p:nvSpPr>
          <p:cNvPr id="3" name="Subtitle 2"/>
          <p:cNvSpPr>
            <a:spLocks noGrp="1"/>
          </p:cNvSpPr>
          <p:nvPr>
            <p:ph type="subTitle" idx="1"/>
          </p:nvPr>
        </p:nvSpPr>
        <p:spPr>
          <a:xfrm>
            <a:off x="330892" y="4058103"/>
            <a:ext cx="7761548" cy="335752"/>
          </a:xfrm>
        </p:spPr>
        <p:txBody>
          <a:bodyPr>
            <a:normAutofit fontScale="85000" lnSpcReduction="10000"/>
          </a:bodyPr>
          <a:lstStyle/>
          <a:p>
            <a:r>
              <a:rPr lang="en-ZA" dirty="0">
                <a:solidFill>
                  <a:schemeClr val="bg1"/>
                </a:solidFill>
              </a:rPr>
              <a:t>Presentation to the Association for Local Authorities in Namibia on 21 February 2023</a:t>
            </a:r>
          </a:p>
        </p:txBody>
      </p:sp>
    </p:spTree>
    <p:extLst>
      <p:ext uri="{BB962C8B-B14F-4D97-AF65-F5344CB8AC3E}">
        <p14:creationId xmlns:p14="http://schemas.microsoft.com/office/powerpoint/2010/main" val="3025098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8B377E9A-4915-564C-AA2C-54A50292BDE3}"/>
              </a:ext>
            </a:extLst>
          </p:cNvPr>
          <p:cNvSpPr>
            <a:spLocks noGrp="1"/>
          </p:cNvSpPr>
          <p:nvPr>
            <p:ph type="title"/>
          </p:nvPr>
        </p:nvSpPr>
        <p:spPr>
          <a:xfrm>
            <a:off x="435599" y="3721897"/>
            <a:ext cx="7797971" cy="443186"/>
          </a:xfrm>
        </p:spPr>
        <p:txBody>
          <a:bodyPr>
            <a:normAutofit/>
          </a:bodyPr>
          <a:lstStyle/>
          <a:p>
            <a:pPr>
              <a:lnSpc>
                <a:spcPct val="80000"/>
              </a:lnSpc>
            </a:pPr>
            <a:r>
              <a:rPr lang="en-US" dirty="0"/>
              <a:t>3. OUR ALTERNATIVE INVESTMENT OFFERING</a:t>
            </a:r>
          </a:p>
        </p:txBody>
      </p:sp>
    </p:spTree>
    <p:extLst>
      <p:ext uri="{BB962C8B-B14F-4D97-AF65-F5344CB8AC3E}">
        <p14:creationId xmlns:p14="http://schemas.microsoft.com/office/powerpoint/2010/main" val="601334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E5AF0A0-E47B-36B4-8A01-26A05D4D39D0}"/>
              </a:ext>
            </a:extLst>
          </p:cNvPr>
          <p:cNvSpPr>
            <a:spLocks noGrp="1"/>
          </p:cNvSpPr>
          <p:nvPr>
            <p:ph type="sldNum" sz="quarter" idx="4"/>
          </p:nvPr>
        </p:nvSpPr>
        <p:spPr/>
        <p:txBody>
          <a:bodyPr/>
          <a:lstStyle/>
          <a:p>
            <a:fld id="{F808627B-F915-7940-8094-9D0FE90F5C69}" type="slidenum">
              <a:rPr lang="en-US" smtClean="0"/>
              <a:pPr/>
              <a:t>11</a:t>
            </a:fld>
            <a:endParaRPr lang="en-US" dirty="0"/>
          </a:p>
        </p:txBody>
      </p:sp>
      <p:sp>
        <p:nvSpPr>
          <p:cNvPr id="2" name="Title 1">
            <a:extLst>
              <a:ext uri="{FF2B5EF4-FFF2-40B4-BE49-F238E27FC236}">
                <a16:creationId xmlns:a16="http://schemas.microsoft.com/office/drawing/2014/main" id="{6737703F-0DD0-43E5-B352-E32D187B4281}"/>
              </a:ext>
            </a:extLst>
          </p:cNvPr>
          <p:cNvSpPr>
            <a:spLocks noGrp="1"/>
          </p:cNvSpPr>
          <p:nvPr>
            <p:ph type="title"/>
          </p:nvPr>
        </p:nvSpPr>
        <p:spPr/>
        <p:txBody>
          <a:bodyPr>
            <a:normAutofit/>
          </a:bodyPr>
          <a:lstStyle/>
          <a:p>
            <a:r>
              <a:rPr lang="en-US" dirty="0"/>
              <a:t>Funds under Management </a:t>
            </a:r>
          </a:p>
        </p:txBody>
      </p:sp>
      <p:graphicFrame>
        <p:nvGraphicFramePr>
          <p:cNvPr id="9" name="Chart 8">
            <a:extLst>
              <a:ext uri="{FF2B5EF4-FFF2-40B4-BE49-F238E27FC236}">
                <a16:creationId xmlns:a16="http://schemas.microsoft.com/office/drawing/2014/main" id="{AEA08B76-EEAF-4714-B6FA-EDB65A8407C7}"/>
              </a:ext>
            </a:extLst>
          </p:cNvPr>
          <p:cNvGraphicFramePr/>
          <p:nvPr/>
        </p:nvGraphicFramePr>
        <p:xfrm>
          <a:off x="1676400" y="1016000"/>
          <a:ext cx="5791200" cy="3779661"/>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B15D0C5E-B35C-437B-9C04-D9BAE98E8898}"/>
              </a:ext>
            </a:extLst>
          </p:cNvPr>
          <p:cNvSpPr txBox="1"/>
          <p:nvPr/>
        </p:nvSpPr>
        <p:spPr>
          <a:xfrm>
            <a:off x="383823" y="1027290"/>
            <a:ext cx="2314222" cy="276999"/>
          </a:xfrm>
          <a:prstGeom prst="rect">
            <a:avLst/>
          </a:prstGeom>
          <a:noFill/>
        </p:spPr>
        <p:txBody>
          <a:bodyPr wrap="square" rtlCol="0">
            <a:spAutoFit/>
          </a:bodyPr>
          <a:lstStyle/>
          <a:p>
            <a:pPr defTabSz="457189"/>
            <a:r>
              <a:rPr lang="en-US" sz="1200" b="1" dirty="0">
                <a:solidFill>
                  <a:prstClr val="black"/>
                </a:solidFill>
                <a:latin typeface="Century Gothic"/>
                <a:cs typeface="Century Gothic"/>
              </a:rPr>
              <a:t>Approximately N$2.5 billion</a:t>
            </a:r>
          </a:p>
        </p:txBody>
      </p:sp>
    </p:spTree>
    <p:extLst>
      <p:ext uri="{BB962C8B-B14F-4D97-AF65-F5344CB8AC3E}">
        <p14:creationId xmlns:p14="http://schemas.microsoft.com/office/powerpoint/2010/main" val="1176104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p:txBody>
          <a:bodyPr/>
          <a:lstStyle>
            <a:lvl1pPr algn="ctr">
              <a:defRPr sz="800">
                <a:solidFill>
                  <a:srgbClr val="009689"/>
                </a:solidFill>
              </a:defRPr>
            </a:lvl1pPr>
          </a:lstStyle>
          <a:p>
            <a:pPr defTabSz="457189"/>
            <a:r>
              <a:rPr lang="en-US" dirty="0"/>
              <a:t>8</a:t>
            </a:r>
          </a:p>
        </p:txBody>
      </p:sp>
      <p:sp>
        <p:nvSpPr>
          <p:cNvPr id="2" name="Title 1"/>
          <p:cNvSpPr>
            <a:spLocks noGrp="1"/>
          </p:cNvSpPr>
          <p:nvPr>
            <p:ph type="title"/>
          </p:nvPr>
        </p:nvSpPr>
        <p:spPr/>
        <p:txBody>
          <a:bodyPr>
            <a:normAutofit/>
          </a:bodyPr>
          <a:lstStyle/>
          <a:p>
            <a:r>
              <a:rPr lang="en-US" dirty="0"/>
              <a:t>Funds under Management 2/2</a:t>
            </a:r>
            <a:endParaRPr lang="en-ZA" dirty="0"/>
          </a:p>
        </p:txBody>
      </p:sp>
      <p:graphicFrame>
        <p:nvGraphicFramePr>
          <p:cNvPr id="5" name="Table 4"/>
          <p:cNvGraphicFramePr>
            <a:graphicFrameLocks noGrp="1"/>
          </p:cNvGraphicFramePr>
          <p:nvPr/>
        </p:nvGraphicFramePr>
        <p:xfrm>
          <a:off x="424543" y="1075593"/>
          <a:ext cx="7979228" cy="1645920"/>
        </p:xfrm>
        <a:graphic>
          <a:graphicData uri="http://schemas.openxmlformats.org/drawingml/2006/table">
            <a:tbl>
              <a:tblPr firstRow="1" bandRow="1">
                <a:tableStyleId>{5C22544A-7EE6-4342-B048-85BDC9FD1C3A}</a:tableStyleId>
              </a:tblPr>
              <a:tblGrid>
                <a:gridCol w="2296886">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5474062">
                  <a:extLst>
                    <a:ext uri="{9D8B030D-6E8A-4147-A177-3AD203B41FA5}">
                      <a16:colId xmlns:a16="http://schemas.microsoft.com/office/drawing/2014/main" val="20002"/>
                    </a:ext>
                  </a:extLst>
                </a:gridCol>
              </a:tblGrid>
              <a:tr h="457200">
                <a:tc rowSpan="5">
                  <a:txBody>
                    <a:bodyPr/>
                    <a:lstStyle/>
                    <a:p>
                      <a:pPr algn="ctr"/>
                      <a:endParaRPr lang="en-US" sz="2400" dirty="0">
                        <a:solidFill>
                          <a:schemeClr val="tx1"/>
                        </a:solidFill>
                      </a:endParaRPr>
                    </a:p>
                    <a:p>
                      <a:pPr algn="ctr"/>
                      <a:endParaRPr lang="en-US" sz="2400" dirty="0">
                        <a:solidFill>
                          <a:schemeClr val="tx1"/>
                        </a:solidFill>
                      </a:endParaRPr>
                    </a:p>
                    <a:p>
                      <a:pPr algn="ctr"/>
                      <a:r>
                        <a:rPr lang="en-US" sz="1600" dirty="0">
                          <a:solidFill>
                            <a:schemeClr val="tx1"/>
                          </a:solidFill>
                        </a:rPr>
                        <a:t>Infrastructure</a:t>
                      </a:r>
                      <a:endParaRPr lang="en-ZA" sz="1600" dirty="0">
                        <a:solidFill>
                          <a:schemeClr val="tx1"/>
                        </a:solidFill>
                      </a:endParaRPr>
                    </a:p>
                  </a:txBody>
                  <a:tcPr>
                    <a:lnL w="12700" cap="flat" cmpd="sng" algn="ctr">
                      <a:solidFill>
                        <a:srgbClr val="007363"/>
                      </a:solidFill>
                      <a:prstDash val="solid"/>
                      <a:round/>
                      <a:headEnd type="none" w="med" len="med"/>
                      <a:tailEnd type="none" w="med" len="med"/>
                    </a:lnL>
                    <a:lnR w="12700" cap="flat" cmpd="sng" algn="ctr">
                      <a:solidFill>
                        <a:srgbClr val="007363"/>
                      </a:solidFill>
                      <a:prstDash val="solid"/>
                      <a:round/>
                      <a:headEnd type="none" w="med" len="med"/>
                      <a:tailEnd type="none" w="med" len="med"/>
                    </a:lnR>
                    <a:lnT w="12700" cap="flat" cmpd="sng" algn="ctr">
                      <a:solidFill>
                        <a:srgbClr val="007363"/>
                      </a:solidFill>
                      <a:prstDash val="solid"/>
                      <a:round/>
                      <a:headEnd type="none" w="med" len="med"/>
                      <a:tailEnd type="none" w="med" len="med"/>
                    </a:lnT>
                    <a:lnB w="12700" cap="flat" cmpd="sng" algn="ctr">
                      <a:solidFill>
                        <a:srgbClr val="007363"/>
                      </a:solidFill>
                      <a:prstDash val="solid"/>
                      <a:round/>
                      <a:headEnd type="none" w="med" len="med"/>
                      <a:tailEnd type="none" w="med" len="med"/>
                    </a:lnB>
                    <a:noFill/>
                  </a:tcPr>
                </a:tc>
                <a:tc>
                  <a:txBody>
                    <a:bodyPr/>
                    <a:lstStyle/>
                    <a:p>
                      <a:endParaRPr lang="en-ZA" sz="2400" dirty="0"/>
                    </a:p>
                  </a:txBody>
                  <a:tcPr>
                    <a:lnL w="12700" cap="flat" cmpd="sng" algn="ctr">
                      <a:solidFill>
                        <a:srgbClr val="007363"/>
                      </a:solidFill>
                      <a:prstDash val="solid"/>
                      <a:round/>
                      <a:headEnd type="none" w="med" len="med"/>
                      <a:tailEnd type="none" w="med" len="med"/>
                    </a:lnL>
                    <a:noFill/>
                  </a:tcPr>
                </a:tc>
                <a:tc>
                  <a:txBody>
                    <a:bodyPr/>
                    <a:lstStyle/>
                    <a:p>
                      <a:r>
                        <a:rPr lang="en-US" sz="1600" b="0" dirty="0">
                          <a:solidFill>
                            <a:schemeClr val="bg1"/>
                          </a:solidFill>
                        </a:rPr>
                        <a:t>MIDINA</a:t>
                      </a:r>
                      <a:r>
                        <a:rPr lang="en-US" sz="1600" b="0" baseline="0" dirty="0">
                          <a:solidFill>
                            <a:schemeClr val="bg1"/>
                          </a:solidFill>
                        </a:rPr>
                        <a:t> Fund</a:t>
                      </a:r>
                      <a:endParaRPr lang="en-ZA" sz="1600" b="0" dirty="0">
                        <a:solidFill>
                          <a:schemeClr val="bg1"/>
                        </a:solidFill>
                      </a:endParaRPr>
                    </a:p>
                  </a:txBody>
                  <a:tcPr>
                    <a:solidFill>
                      <a:srgbClr val="007363"/>
                    </a:solidFill>
                  </a:tcPr>
                </a:tc>
                <a:extLst>
                  <a:ext uri="{0D108BD9-81ED-4DB2-BD59-A6C34878D82A}">
                    <a16:rowId xmlns:a16="http://schemas.microsoft.com/office/drawing/2014/main" val="10000"/>
                  </a:ext>
                </a:extLst>
              </a:tr>
              <a:tr h="137160">
                <a:tc vMerge="1">
                  <a:txBody>
                    <a:bodyPr/>
                    <a:lstStyle/>
                    <a:p>
                      <a:endParaRPr lang="en-ZA"/>
                    </a:p>
                  </a:txBody>
                  <a:tcPr/>
                </a:tc>
                <a:tc>
                  <a:txBody>
                    <a:bodyPr/>
                    <a:lstStyle/>
                    <a:p>
                      <a:endParaRPr lang="en-ZA" sz="300" dirty="0"/>
                    </a:p>
                  </a:txBody>
                  <a:tcPr>
                    <a:lnL w="12700" cap="flat" cmpd="sng" algn="ctr">
                      <a:solidFill>
                        <a:srgbClr val="007363"/>
                      </a:solidFill>
                      <a:prstDash val="solid"/>
                      <a:round/>
                      <a:headEnd type="none" w="med" len="med"/>
                      <a:tailEnd type="none" w="med" len="med"/>
                    </a:lnL>
                    <a:noFill/>
                  </a:tcPr>
                </a:tc>
                <a:tc>
                  <a:txBody>
                    <a:bodyPr/>
                    <a:lstStyle/>
                    <a:p>
                      <a:endParaRPr lang="en-ZA" sz="300" b="0" dirty="0">
                        <a:solidFill>
                          <a:schemeClr val="bg1"/>
                        </a:solidFill>
                      </a:endParaRPr>
                    </a:p>
                  </a:txBody>
                  <a:tcPr>
                    <a:noFill/>
                  </a:tcPr>
                </a:tc>
                <a:extLst>
                  <a:ext uri="{0D108BD9-81ED-4DB2-BD59-A6C34878D82A}">
                    <a16:rowId xmlns:a16="http://schemas.microsoft.com/office/drawing/2014/main" val="10001"/>
                  </a:ext>
                </a:extLst>
              </a:tr>
              <a:tr h="457200">
                <a:tc vMerge="1">
                  <a:txBody>
                    <a:bodyPr/>
                    <a:lstStyle/>
                    <a:p>
                      <a:endParaRPr lang="en-ZA" dirty="0"/>
                    </a:p>
                  </a:txBody>
                  <a:tcPr>
                    <a:noFill/>
                  </a:tcPr>
                </a:tc>
                <a:tc>
                  <a:txBody>
                    <a:bodyPr/>
                    <a:lstStyle/>
                    <a:p>
                      <a:endParaRPr lang="en-ZA" sz="2400" dirty="0"/>
                    </a:p>
                  </a:txBody>
                  <a:tcPr>
                    <a:lnL w="12700" cap="flat" cmpd="sng" algn="ctr">
                      <a:solidFill>
                        <a:srgbClr val="007363"/>
                      </a:solidFill>
                      <a:prstDash val="solid"/>
                      <a:round/>
                      <a:headEnd type="none" w="med" len="med"/>
                      <a:tailEnd type="none" w="med" len="med"/>
                    </a:lnL>
                    <a:noFill/>
                  </a:tcPr>
                </a:tc>
                <a:tc>
                  <a:txBody>
                    <a:bodyPr/>
                    <a:lstStyle/>
                    <a:p>
                      <a:r>
                        <a:rPr lang="en-US" sz="1600" b="0" dirty="0">
                          <a:solidFill>
                            <a:schemeClr val="bg1"/>
                          </a:solidFill>
                        </a:rPr>
                        <a:t>Expanded Infrastructure Fund</a:t>
                      </a:r>
                      <a:endParaRPr lang="en-ZA" sz="1600" b="0" dirty="0">
                        <a:solidFill>
                          <a:schemeClr val="bg1"/>
                        </a:solidFill>
                      </a:endParaRPr>
                    </a:p>
                  </a:txBody>
                  <a:tcPr>
                    <a:solidFill>
                      <a:srgbClr val="007363"/>
                    </a:solidFill>
                  </a:tcPr>
                </a:tc>
                <a:extLst>
                  <a:ext uri="{0D108BD9-81ED-4DB2-BD59-A6C34878D82A}">
                    <a16:rowId xmlns:a16="http://schemas.microsoft.com/office/drawing/2014/main" val="10002"/>
                  </a:ext>
                </a:extLst>
              </a:tr>
              <a:tr h="137160">
                <a:tc vMerge="1">
                  <a:txBody>
                    <a:bodyPr/>
                    <a:lstStyle/>
                    <a:p>
                      <a:endParaRPr lang="en-ZA"/>
                    </a:p>
                  </a:txBody>
                  <a:tcPr/>
                </a:tc>
                <a:tc>
                  <a:txBody>
                    <a:bodyPr/>
                    <a:lstStyle/>
                    <a:p>
                      <a:endParaRPr lang="en-ZA" sz="300" dirty="0"/>
                    </a:p>
                  </a:txBody>
                  <a:tcPr>
                    <a:lnL w="12700" cap="flat" cmpd="sng" algn="ctr">
                      <a:solidFill>
                        <a:srgbClr val="007363"/>
                      </a:solidFill>
                      <a:prstDash val="solid"/>
                      <a:round/>
                      <a:headEnd type="none" w="med" len="med"/>
                      <a:tailEnd type="none" w="med" len="med"/>
                    </a:lnL>
                    <a:noFill/>
                  </a:tcPr>
                </a:tc>
                <a:tc>
                  <a:txBody>
                    <a:bodyPr/>
                    <a:lstStyle/>
                    <a:p>
                      <a:endParaRPr lang="en-ZA" sz="300" b="0" dirty="0">
                        <a:solidFill>
                          <a:schemeClr val="bg1"/>
                        </a:solidFill>
                      </a:endParaRPr>
                    </a:p>
                  </a:txBody>
                  <a:tcPr>
                    <a:noFill/>
                  </a:tcPr>
                </a:tc>
                <a:extLst>
                  <a:ext uri="{0D108BD9-81ED-4DB2-BD59-A6C34878D82A}">
                    <a16:rowId xmlns:a16="http://schemas.microsoft.com/office/drawing/2014/main" val="10003"/>
                  </a:ext>
                </a:extLst>
              </a:tr>
              <a:tr h="457200">
                <a:tc vMerge="1">
                  <a:txBody>
                    <a:bodyPr/>
                    <a:lstStyle/>
                    <a:p>
                      <a:endParaRPr lang="en-ZA" dirty="0"/>
                    </a:p>
                  </a:txBody>
                  <a:tcPr>
                    <a:noFill/>
                  </a:tcPr>
                </a:tc>
                <a:tc>
                  <a:txBody>
                    <a:bodyPr/>
                    <a:lstStyle/>
                    <a:p>
                      <a:endParaRPr lang="en-ZA" sz="2400" dirty="0"/>
                    </a:p>
                  </a:txBody>
                  <a:tcPr>
                    <a:lnL w="12700" cap="flat" cmpd="sng" algn="ctr">
                      <a:solidFill>
                        <a:srgbClr val="007363"/>
                      </a:solidFill>
                      <a:prstDash val="solid"/>
                      <a:round/>
                      <a:headEnd type="none" w="med" len="med"/>
                      <a:tailEnd type="none" w="med" len="med"/>
                    </a:lnL>
                    <a:noFill/>
                  </a:tcPr>
                </a:tc>
                <a:tc>
                  <a:txBody>
                    <a:bodyPr/>
                    <a:lstStyle/>
                    <a:p>
                      <a:r>
                        <a:rPr lang="en-US" sz="1600" b="0" dirty="0">
                          <a:solidFill>
                            <a:schemeClr val="bg1"/>
                          </a:solidFill>
                        </a:rPr>
                        <a:t>Namibia Infrastructure Equity Investment Fund</a:t>
                      </a:r>
                      <a:endParaRPr lang="en-ZA" sz="1600" b="0" dirty="0">
                        <a:solidFill>
                          <a:schemeClr val="bg1"/>
                        </a:solidFill>
                      </a:endParaRPr>
                    </a:p>
                  </a:txBody>
                  <a:tcPr>
                    <a:solidFill>
                      <a:srgbClr val="007363"/>
                    </a:solidFill>
                  </a:tcPr>
                </a:tc>
                <a:extLst>
                  <a:ext uri="{0D108BD9-81ED-4DB2-BD59-A6C34878D82A}">
                    <a16:rowId xmlns:a16="http://schemas.microsoft.com/office/drawing/2014/main" val="10004"/>
                  </a:ext>
                </a:extLst>
              </a:tr>
            </a:tbl>
          </a:graphicData>
        </a:graphic>
      </p:graphicFrame>
      <p:graphicFrame>
        <p:nvGraphicFramePr>
          <p:cNvPr id="6" name="Table 5"/>
          <p:cNvGraphicFramePr>
            <a:graphicFrameLocks noGrp="1"/>
          </p:cNvGraphicFramePr>
          <p:nvPr/>
        </p:nvGraphicFramePr>
        <p:xfrm>
          <a:off x="424543" y="2843831"/>
          <a:ext cx="7979228" cy="457200"/>
        </p:xfrm>
        <a:graphic>
          <a:graphicData uri="http://schemas.openxmlformats.org/drawingml/2006/table">
            <a:tbl>
              <a:tblPr firstRow="1" bandRow="1">
                <a:tableStyleId>{5C22544A-7EE6-4342-B048-85BDC9FD1C3A}</a:tableStyleId>
              </a:tblPr>
              <a:tblGrid>
                <a:gridCol w="2296886">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5474062">
                  <a:extLst>
                    <a:ext uri="{9D8B030D-6E8A-4147-A177-3AD203B41FA5}">
                      <a16:colId xmlns:a16="http://schemas.microsoft.com/office/drawing/2014/main" val="20002"/>
                    </a:ext>
                  </a:extLst>
                </a:gridCol>
              </a:tblGrid>
              <a:tr h="457200">
                <a:tc>
                  <a:txBody>
                    <a:bodyPr/>
                    <a:lstStyle/>
                    <a:p>
                      <a:pPr algn="ctr"/>
                      <a:r>
                        <a:rPr lang="en-US" sz="1600" dirty="0">
                          <a:solidFill>
                            <a:schemeClr val="tx1"/>
                          </a:solidFill>
                        </a:rPr>
                        <a:t>Private Equity</a:t>
                      </a:r>
                      <a:endParaRPr lang="en-ZA" sz="1600" dirty="0">
                        <a:solidFill>
                          <a:schemeClr val="tx1"/>
                        </a:solidFill>
                      </a:endParaRPr>
                    </a:p>
                  </a:txBody>
                  <a:tcPr>
                    <a:lnL w="12700" cap="flat" cmpd="sng" algn="ctr">
                      <a:solidFill>
                        <a:srgbClr val="007363"/>
                      </a:solidFill>
                      <a:prstDash val="solid"/>
                      <a:round/>
                      <a:headEnd type="none" w="med" len="med"/>
                      <a:tailEnd type="none" w="med" len="med"/>
                    </a:lnL>
                    <a:lnR w="12700" cap="flat" cmpd="sng" algn="ctr">
                      <a:solidFill>
                        <a:srgbClr val="007363"/>
                      </a:solidFill>
                      <a:prstDash val="solid"/>
                      <a:round/>
                      <a:headEnd type="none" w="med" len="med"/>
                      <a:tailEnd type="none" w="med" len="med"/>
                    </a:lnR>
                    <a:lnT w="12700" cap="flat" cmpd="sng" algn="ctr">
                      <a:solidFill>
                        <a:srgbClr val="007363"/>
                      </a:solidFill>
                      <a:prstDash val="solid"/>
                      <a:round/>
                      <a:headEnd type="none" w="med" len="med"/>
                      <a:tailEnd type="none" w="med" len="med"/>
                    </a:lnT>
                    <a:lnB w="12700" cap="flat" cmpd="sng" algn="ctr">
                      <a:solidFill>
                        <a:srgbClr val="007363"/>
                      </a:solidFill>
                      <a:prstDash val="solid"/>
                      <a:round/>
                      <a:headEnd type="none" w="med" len="med"/>
                      <a:tailEnd type="none" w="med" len="med"/>
                    </a:lnB>
                    <a:noFill/>
                  </a:tcPr>
                </a:tc>
                <a:tc>
                  <a:txBody>
                    <a:bodyPr/>
                    <a:lstStyle/>
                    <a:p>
                      <a:endParaRPr lang="en-ZA" sz="2400"/>
                    </a:p>
                  </a:txBody>
                  <a:tcPr>
                    <a:lnL w="12700" cap="flat" cmpd="sng" algn="ctr">
                      <a:solidFill>
                        <a:srgbClr val="007363"/>
                      </a:solidFill>
                      <a:prstDash val="solid"/>
                      <a:round/>
                      <a:headEnd type="none" w="med" len="med"/>
                      <a:tailEnd type="none" w="med" len="med"/>
                    </a:lnL>
                    <a:noFill/>
                  </a:tcPr>
                </a:tc>
                <a:tc>
                  <a:txBody>
                    <a:bodyPr/>
                    <a:lstStyle/>
                    <a:p>
                      <a:r>
                        <a:rPr lang="en-US" sz="1600" b="0" dirty="0"/>
                        <a:t>Old Mutual Private Equity Portfolio</a:t>
                      </a:r>
                      <a:endParaRPr lang="en-ZA" sz="1600" b="0" dirty="0"/>
                    </a:p>
                  </a:txBody>
                  <a:tcPr>
                    <a:solidFill>
                      <a:srgbClr val="007363"/>
                    </a:solidFill>
                  </a:tcPr>
                </a:tc>
                <a:extLst>
                  <a:ext uri="{0D108BD9-81ED-4DB2-BD59-A6C34878D82A}">
                    <a16:rowId xmlns:a16="http://schemas.microsoft.com/office/drawing/2014/main" val="10000"/>
                  </a:ext>
                </a:extLst>
              </a:tr>
            </a:tbl>
          </a:graphicData>
        </a:graphic>
      </p:graphicFrame>
      <p:graphicFrame>
        <p:nvGraphicFramePr>
          <p:cNvPr id="7" name="Table 6"/>
          <p:cNvGraphicFramePr>
            <a:graphicFrameLocks noGrp="1"/>
          </p:cNvGraphicFramePr>
          <p:nvPr/>
        </p:nvGraphicFramePr>
        <p:xfrm>
          <a:off x="424543" y="3423349"/>
          <a:ext cx="7979228" cy="1051560"/>
        </p:xfrm>
        <a:graphic>
          <a:graphicData uri="http://schemas.openxmlformats.org/drawingml/2006/table">
            <a:tbl>
              <a:tblPr firstRow="1" bandRow="1">
                <a:tableStyleId>{5C22544A-7EE6-4342-B048-85BDC9FD1C3A}</a:tableStyleId>
              </a:tblPr>
              <a:tblGrid>
                <a:gridCol w="2296886">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5474062">
                  <a:extLst>
                    <a:ext uri="{9D8B030D-6E8A-4147-A177-3AD203B41FA5}">
                      <a16:colId xmlns:a16="http://schemas.microsoft.com/office/drawing/2014/main" val="20002"/>
                    </a:ext>
                  </a:extLst>
                </a:gridCol>
              </a:tblGrid>
              <a:tr h="457200">
                <a:tc rowSpan="3">
                  <a:txBody>
                    <a:bodyPr/>
                    <a:lstStyle/>
                    <a:p>
                      <a:pPr algn="ctr"/>
                      <a:endParaRPr lang="en-US" sz="2400" dirty="0">
                        <a:solidFill>
                          <a:schemeClr val="tx1"/>
                        </a:solidFill>
                      </a:endParaRPr>
                    </a:p>
                    <a:p>
                      <a:pPr algn="ctr"/>
                      <a:r>
                        <a:rPr lang="en-US" sz="1600" dirty="0">
                          <a:solidFill>
                            <a:schemeClr val="tx1"/>
                          </a:solidFill>
                        </a:rPr>
                        <a:t>Property</a:t>
                      </a:r>
                      <a:endParaRPr lang="en-ZA" sz="1600" dirty="0">
                        <a:solidFill>
                          <a:schemeClr val="tx1"/>
                        </a:solidFill>
                      </a:endParaRPr>
                    </a:p>
                  </a:txBody>
                  <a:tcPr>
                    <a:lnL w="12700" cap="flat" cmpd="sng" algn="ctr">
                      <a:solidFill>
                        <a:srgbClr val="007363"/>
                      </a:solidFill>
                      <a:prstDash val="solid"/>
                      <a:round/>
                      <a:headEnd type="none" w="med" len="med"/>
                      <a:tailEnd type="none" w="med" len="med"/>
                    </a:lnL>
                    <a:lnR w="12700" cap="flat" cmpd="sng" algn="ctr">
                      <a:solidFill>
                        <a:srgbClr val="007363"/>
                      </a:solidFill>
                      <a:prstDash val="solid"/>
                      <a:round/>
                      <a:headEnd type="none" w="med" len="med"/>
                      <a:tailEnd type="none" w="med" len="med"/>
                    </a:lnR>
                    <a:lnT w="12700" cap="flat" cmpd="sng" algn="ctr">
                      <a:solidFill>
                        <a:srgbClr val="007363"/>
                      </a:solidFill>
                      <a:prstDash val="solid"/>
                      <a:round/>
                      <a:headEnd type="none" w="med" len="med"/>
                      <a:tailEnd type="none" w="med" len="med"/>
                    </a:lnT>
                    <a:lnB w="12700" cap="flat" cmpd="sng" algn="ctr">
                      <a:solidFill>
                        <a:srgbClr val="007363"/>
                      </a:solidFill>
                      <a:prstDash val="solid"/>
                      <a:round/>
                      <a:headEnd type="none" w="med" len="med"/>
                      <a:tailEnd type="none" w="med" len="med"/>
                    </a:lnB>
                    <a:noFill/>
                  </a:tcPr>
                </a:tc>
                <a:tc>
                  <a:txBody>
                    <a:bodyPr/>
                    <a:lstStyle/>
                    <a:p>
                      <a:endParaRPr lang="en-ZA" sz="2400" dirty="0"/>
                    </a:p>
                  </a:txBody>
                  <a:tcPr>
                    <a:lnL w="12700" cap="flat" cmpd="sng" algn="ctr">
                      <a:solidFill>
                        <a:srgbClr val="007363"/>
                      </a:solidFill>
                      <a:prstDash val="solid"/>
                      <a:round/>
                      <a:headEnd type="none" w="med" len="med"/>
                      <a:tailEnd type="none" w="med" len="med"/>
                    </a:lnL>
                    <a:noFill/>
                  </a:tcPr>
                </a:tc>
                <a:tc>
                  <a:txBody>
                    <a:bodyPr/>
                    <a:lstStyle/>
                    <a:p>
                      <a:r>
                        <a:rPr lang="en-US" sz="1600" b="0" dirty="0">
                          <a:solidFill>
                            <a:schemeClr val="bg1"/>
                          </a:solidFill>
                        </a:rPr>
                        <a:t>Tunga Real Estate Fund </a:t>
                      </a:r>
                      <a:endParaRPr lang="en-ZA" sz="1600" b="0" dirty="0">
                        <a:solidFill>
                          <a:schemeClr val="bg1"/>
                        </a:solidFill>
                      </a:endParaRPr>
                    </a:p>
                  </a:txBody>
                  <a:tcPr>
                    <a:solidFill>
                      <a:srgbClr val="007363"/>
                    </a:solidFill>
                  </a:tcPr>
                </a:tc>
                <a:extLst>
                  <a:ext uri="{0D108BD9-81ED-4DB2-BD59-A6C34878D82A}">
                    <a16:rowId xmlns:a16="http://schemas.microsoft.com/office/drawing/2014/main" val="10000"/>
                  </a:ext>
                </a:extLst>
              </a:tr>
              <a:tr h="137160">
                <a:tc vMerge="1">
                  <a:txBody>
                    <a:bodyPr/>
                    <a:lstStyle/>
                    <a:p>
                      <a:endParaRPr lang="en-ZA"/>
                    </a:p>
                  </a:txBody>
                  <a:tcPr/>
                </a:tc>
                <a:tc>
                  <a:txBody>
                    <a:bodyPr/>
                    <a:lstStyle/>
                    <a:p>
                      <a:endParaRPr lang="en-ZA" sz="300" dirty="0"/>
                    </a:p>
                  </a:txBody>
                  <a:tcPr>
                    <a:lnL w="12700" cap="flat" cmpd="sng" algn="ctr">
                      <a:solidFill>
                        <a:srgbClr val="007363"/>
                      </a:solidFill>
                      <a:prstDash val="solid"/>
                      <a:round/>
                      <a:headEnd type="none" w="med" len="med"/>
                      <a:tailEnd type="none" w="med" len="med"/>
                    </a:lnL>
                    <a:noFill/>
                  </a:tcPr>
                </a:tc>
                <a:tc>
                  <a:txBody>
                    <a:bodyPr/>
                    <a:lstStyle/>
                    <a:p>
                      <a:endParaRPr lang="en-ZA" sz="300" b="0" dirty="0">
                        <a:solidFill>
                          <a:schemeClr val="bg1"/>
                        </a:solidFill>
                      </a:endParaRPr>
                    </a:p>
                  </a:txBody>
                  <a:tcPr>
                    <a:noFill/>
                  </a:tcPr>
                </a:tc>
                <a:extLst>
                  <a:ext uri="{0D108BD9-81ED-4DB2-BD59-A6C34878D82A}">
                    <a16:rowId xmlns:a16="http://schemas.microsoft.com/office/drawing/2014/main" val="10001"/>
                  </a:ext>
                </a:extLst>
              </a:tr>
              <a:tr h="457200">
                <a:tc vMerge="1">
                  <a:txBody>
                    <a:bodyPr/>
                    <a:lstStyle/>
                    <a:p>
                      <a:endParaRPr lang="en-ZA" dirty="0"/>
                    </a:p>
                  </a:txBody>
                  <a:tcPr>
                    <a:noFill/>
                  </a:tcPr>
                </a:tc>
                <a:tc>
                  <a:txBody>
                    <a:bodyPr/>
                    <a:lstStyle/>
                    <a:p>
                      <a:endParaRPr lang="en-ZA" sz="2400" dirty="0"/>
                    </a:p>
                  </a:txBody>
                  <a:tcPr>
                    <a:lnL w="12700" cap="flat" cmpd="sng" algn="ctr">
                      <a:solidFill>
                        <a:srgbClr val="007363"/>
                      </a:solidFill>
                      <a:prstDash val="solid"/>
                      <a:round/>
                      <a:headEnd type="none" w="med" len="med"/>
                      <a:tailEnd type="none" w="med" len="med"/>
                    </a:lnL>
                    <a:noFill/>
                  </a:tcPr>
                </a:tc>
                <a:tc>
                  <a:txBody>
                    <a:bodyPr/>
                    <a:lstStyle/>
                    <a:p>
                      <a:r>
                        <a:rPr lang="en-US" sz="1600" b="0" dirty="0">
                          <a:solidFill>
                            <a:schemeClr val="bg1"/>
                          </a:solidFill>
                        </a:rPr>
                        <a:t>Old Mutual Property Portfolio </a:t>
                      </a:r>
                      <a:endParaRPr lang="en-ZA" sz="1600" b="0" dirty="0">
                        <a:solidFill>
                          <a:schemeClr val="bg1"/>
                        </a:solidFill>
                      </a:endParaRPr>
                    </a:p>
                  </a:txBody>
                  <a:tcPr>
                    <a:solidFill>
                      <a:srgbClr val="007363"/>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000809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p:txBody>
          <a:bodyPr/>
          <a:lstStyle>
            <a:lvl1pPr algn="ctr">
              <a:defRPr sz="800">
                <a:solidFill>
                  <a:srgbClr val="009689"/>
                </a:solidFill>
              </a:defRPr>
            </a:lvl1pPr>
          </a:lstStyle>
          <a:p>
            <a:pPr defTabSz="457189"/>
            <a:fld id="{F808627B-F915-7940-8094-9D0FE90F5C69}" type="slidenum">
              <a:rPr lang="en-US"/>
              <a:pPr defTabSz="457189"/>
              <a:t>13</a:t>
            </a:fld>
            <a:endParaRPr lang="en-US" dirty="0"/>
          </a:p>
        </p:txBody>
      </p:sp>
      <p:sp>
        <p:nvSpPr>
          <p:cNvPr id="2" name="Title 1"/>
          <p:cNvSpPr>
            <a:spLocks noGrp="1"/>
          </p:cNvSpPr>
          <p:nvPr>
            <p:ph type="title"/>
          </p:nvPr>
        </p:nvSpPr>
        <p:spPr/>
        <p:txBody>
          <a:bodyPr>
            <a:noAutofit/>
          </a:bodyPr>
          <a:lstStyle/>
          <a:p>
            <a:r>
              <a:rPr lang="en-US" sz="2500" dirty="0"/>
              <a:t>Highlights</a:t>
            </a:r>
          </a:p>
        </p:txBody>
      </p:sp>
      <p:graphicFrame>
        <p:nvGraphicFramePr>
          <p:cNvPr id="3" name="Table 2"/>
          <p:cNvGraphicFramePr>
            <a:graphicFrameLocks noGrp="1"/>
          </p:cNvGraphicFramePr>
          <p:nvPr/>
        </p:nvGraphicFramePr>
        <p:xfrm>
          <a:off x="431074" y="752806"/>
          <a:ext cx="8164288" cy="4119880"/>
        </p:xfrm>
        <a:graphic>
          <a:graphicData uri="http://schemas.openxmlformats.org/drawingml/2006/table">
            <a:tbl>
              <a:tblPr firstRow="1" bandRow="1">
                <a:tableStyleId>{5C22544A-7EE6-4342-B048-85BDC9FD1C3A}</a:tableStyleId>
              </a:tblPr>
              <a:tblGrid>
                <a:gridCol w="2649146">
                  <a:extLst>
                    <a:ext uri="{9D8B030D-6E8A-4147-A177-3AD203B41FA5}">
                      <a16:colId xmlns:a16="http://schemas.microsoft.com/office/drawing/2014/main" val="20000"/>
                    </a:ext>
                  </a:extLst>
                </a:gridCol>
                <a:gridCol w="2735943">
                  <a:extLst>
                    <a:ext uri="{9D8B030D-6E8A-4147-A177-3AD203B41FA5}">
                      <a16:colId xmlns:a16="http://schemas.microsoft.com/office/drawing/2014/main" val="20001"/>
                    </a:ext>
                  </a:extLst>
                </a:gridCol>
                <a:gridCol w="2779199">
                  <a:extLst>
                    <a:ext uri="{9D8B030D-6E8A-4147-A177-3AD203B41FA5}">
                      <a16:colId xmlns:a16="http://schemas.microsoft.com/office/drawing/2014/main" val="20002"/>
                    </a:ext>
                  </a:extLst>
                </a:gridCol>
              </a:tblGrid>
              <a:tr h="370840">
                <a:tc>
                  <a:txBody>
                    <a:bodyPr/>
                    <a:lstStyle/>
                    <a:p>
                      <a:pPr algn="ctr"/>
                      <a:r>
                        <a:rPr lang="en-US" sz="1200" dirty="0"/>
                        <a:t>Who we are</a:t>
                      </a:r>
                      <a:endParaRPr lang="en-ZA" sz="1200" dirty="0"/>
                    </a:p>
                  </a:txBody>
                  <a:tcPr>
                    <a:solidFill>
                      <a:srgbClr val="007363"/>
                    </a:solidFill>
                  </a:tcPr>
                </a:tc>
                <a:tc>
                  <a:txBody>
                    <a:bodyPr/>
                    <a:lstStyle/>
                    <a:p>
                      <a:pPr algn="ctr"/>
                      <a:r>
                        <a:rPr lang="en-US" sz="1200" dirty="0"/>
                        <a:t>What we do</a:t>
                      </a:r>
                      <a:endParaRPr lang="en-ZA" sz="1200" dirty="0"/>
                    </a:p>
                  </a:txBody>
                  <a:tcPr>
                    <a:solidFill>
                      <a:srgbClr val="007363"/>
                    </a:solidFill>
                  </a:tcPr>
                </a:tc>
                <a:tc>
                  <a:txBody>
                    <a:bodyPr/>
                    <a:lstStyle/>
                    <a:p>
                      <a:pPr algn="ctr"/>
                      <a:r>
                        <a:rPr lang="en-US" sz="1200" dirty="0"/>
                        <a:t>How we do it</a:t>
                      </a:r>
                      <a:endParaRPr lang="en-ZA" sz="1200" dirty="0"/>
                    </a:p>
                  </a:txBody>
                  <a:tcPr>
                    <a:solidFill>
                      <a:srgbClr val="007363"/>
                    </a:solidFill>
                  </a:tcPr>
                </a:tc>
                <a:extLst>
                  <a:ext uri="{0D108BD9-81ED-4DB2-BD59-A6C34878D82A}">
                    <a16:rowId xmlns:a16="http://schemas.microsoft.com/office/drawing/2014/main" val="10000"/>
                  </a:ext>
                </a:extLst>
              </a:tr>
              <a:tr h="1371600">
                <a:tc>
                  <a:txBody>
                    <a:bodyPr/>
                    <a:lstStyle/>
                    <a:p>
                      <a:endParaRPr lang="en-US" sz="1200" dirty="0"/>
                    </a:p>
                    <a:p>
                      <a:pPr algn="ctr"/>
                      <a:r>
                        <a:rPr lang="en-US" sz="1200" dirty="0"/>
                        <a:t>One of Namibia’s most established investment manager with a </a:t>
                      </a:r>
                      <a:r>
                        <a:rPr lang="en-US" sz="1200" b="1" dirty="0"/>
                        <a:t>18 year history</a:t>
                      </a:r>
                      <a:r>
                        <a:rPr lang="en-US" sz="1200" dirty="0"/>
                        <a:t> of</a:t>
                      </a:r>
                      <a:r>
                        <a:rPr lang="en-US" sz="1200" baseline="0" dirty="0"/>
                        <a:t> success in private equity, infrastructure investing and property </a:t>
                      </a:r>
                      <a:endParaRPr lang="en-US" sz="1200" dirty="0"/>
                    </a:p>
                    <a:p>
                      <a:endParaRPr lang="en-ZA" sz="1200" dirty="0"/>
                    </a:p>
                  </a:txBody>
                  <a:tcPr>
                    <a:solidFill>
                      <a:schemeClr val="bg1">
                        <a:lumMod val="85000"/>
                      </a:schemeClr>
                    </a:solidFill>
                  </a:tcPr>
                </a:tc>
                <a:tc>
                  <a:txBody>
                    <a:bodyPr/>
                    <a:lstStyle/>
                    <a:p>
                      <a:endParaRPr lang="en-US" sz="1200" dirty="0"/>
                    </a:p>
                    <a:p>
                      <a:pPr algn="ctr"/>
                      <a:r>
                        <a:rPr lang="en-US" sz="1200" dirty="0"/>
                        <a:t>Rigorous and structured</a:t>
                      </a:r>
                      <a:r>
                        <a:rPr lang="en-US" sz="1200" baseline="0" dirty="0"/>
                        <a:t> investment process </a:t>
                      </a:r>
                      <a:r>
                        <a:rPr lang="en-US" sz="1200" b="1" baseline="0" dirty="0"/>
                        <a:t>focused on </a:t>
                      </a:r>
                      <a:r>
                        <a:rPr lang="en-US" sz="1200" b="1" dirty="0"/>
                        <a:t>core set of capabilities</a:t>
                      </a:r>
                      <a:r>
                        <a:rPr lang="en-US" sz="1200" dirty="0"/>
                        <a:t> of infrastructure assets, private equity, unlisted debt and property &amp; real estate </a:t>
                      </a:r>
                      <a:endParaRPr lang="en-ZA" sz="1200" dirty="0"/>
                    </a:p>
                  </a:txBody>
                  <a:tcPr>
                    <a:solidFill>
                      <a:schemeClr val="bg1">
                        <a:lumMod val="85000"/>
                      </a:schemeClr>
                    </a:solidFill>
                  </a:tcPr>
                </a:tc>
                <a:tc>
                  <a:txBody>
                    <a:bodyPr/>
                    <a:lstStyle/>
                    <a:p>
                      <a:endParaRPr lang="en-US" sz="1200" dirty="0"/>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Financial investor with </a:t>
                      </a:r>
                      <a:r>
                        <a:rPr lang="en-US" sz="1200" b="1" dirty="0"/>
                        <a:t>access to market-leading partners</a:t>
                      </a:r>
                      <a:r>
                        <a:rPr lang="en-US" sz="1200" dirty="0"/>
                        <a:t> and </a:t>
                      </a:r>
                      <a:r>
                        <a:rPr lang="en-US" sz="1200" b="0" dirty="0"/>
                        <a:t>in-house development capabilities</a:t>
                      </a:r>
                      <a:endParaRPr lang="en-ZA" sz="1200" b="0" dirty="0"/>
                    </a:p>
                    <a:p>
                      <a:endParaRPr lang="en-US" sz="1200" dirty="0"/>
                    </a:p>
                  </a:txBody>
                  <a:tcPr>
                    <a:solidFill>
                      <a:schemeClr val="bg1">
                        <a:lumMod val="85000"/>
                      </a:schemeClr>
                    </a:solidFill>
                  </a:tcPr>
                </a:tc>
                <a:extLst>
                  <a:ext uri="{0D108BD9-81ED-4DB2-BD59-A6C34878D82A}">
                    <a16:rowId xmlns:a16="http://schemas.microsoft.com/office/drawing/2014/main" val="10001"/>
                  </a:ext>
                </a:extLst>
              </a:tr>
              <a:tr h="1188720">
                <a:tc>
                  <a:txBody>
                    <a:bodyPr/>
                    <a:lstStyle/>
                    <a:p>
                      <a:endParaRPr lang="en-US" sz="1200" dirty="0"/>
                    </a:p>
                    <a:p>
                      <a:pPr algn="ctr"/>
                      <a:r>
                        <a:rPr lang="en-US" sz="1200" b="1" dirty="0"/>
                        <a:t>Experienced</a:t>
                      </a:r>
                      <a:r>
                        <a:rPr lang="en-US" sz="1200" b="1" baseline="0" dirty="0"/>
                        <a:t> local investment team</a:t>
                      </a:r>
                      <a:r>
                        <a:rPr lang="en-US" sz="1200" baseline="0" dirty="0"/>
                        <a:t> supported by market-leading partners from within the Old Mutual Group </a:t>
                      </a:r>
                      <a:endParaRPr lang="en-US" sz="1200" dirty="0"/>
                    </a:p>
                    <a:p>
                      <a:endParaRPr lang="en-ZA" sz="1200" dirty="0"/>
                    </a:p>
                  </a:txBody>
                  <a:tcPr>
                    <a:solidFill>
                      <a:schemeClr val="bg1">
                        <a:lumMod val="85000"/>
                      </a:schemeClr>
                    </a:solidFill>
                  </a:tcPr>
                </a:tc>
                <a:tc>
                  <a:txBody>
                    <a:bodyPr/>
                    <a:lstStyle/>
                    <a:p>
                      <a:endParaRPr lang="en-US" sz="1200" dirty="0"/>
                    </a:p>
                    <a:p>
                      <a:pPr algn="ctr"/>
                      <a:r>
                        <a:rPr lang="en-US" sz="1200" dirty="0"/>
                        <a:t>Active origination and value-added ownership through our </a:t>
                      </a:r>
                      <a:r>
                        <a:rPr lang="en-US" sz="1200" b="1" dirty="0"/>
                        <a:t>cradle</a:t>
                      </a:r>
                      <a:r>
                        <a:rPr lang="en-US" sz="1200" b="1" baseline="0" dirty="0"/>
                        <a:t> to grave philosophy</a:t>
                      </a:r>
                      <a:endParaRPr lang="en-US" sz="1200" b="1" dirty="0"/>
                    </a:p>
                  </a:txBody>
                  <a:tcPr>
                    <a:solidFill>
                      <a:schemeClr val="bg1">
                        <a:lumMod val="85000"/>
                      </a:schemeClr>
                    </a:solidFill>
                  </a:tcPr>
                </a:tc>
                <a:tc>
                  <a:txBody>
                    <a:bodyPr/>
                    <a:lstStyle/>
                    <a:p>
                      <a:endParaRPr lang="en-US" sz="1200" dirty="0"/>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t>Active</a:t>
                      </a:r>
                      <a:r>
                        <a:rPr lang="en-US" sz="1200" b="1" baseline="0" dirty="0"/>
                        <a:t> pipeline management </a:t>
                      </a:r>
                      <a:r>
                        <a:rPr lang="en-US" sz="1200" b="0" baseline="0" dirty="0"/>
                        <a:t>aimed at bridging the infrastructure gap diversity of sectors</a:t>
                      </a:r>
                      <a:endParaRPr lang="en-ZA" sz="1200" dirty="0"/>
                    </a:p>
                  </a:txBody>
                  <a:tcPr>
                    <a:solidFill>
                      <a:schemeClr val="bg1">
                        <a:lumMod val="85000"/>
                      </a:schemeClr>
                    </a:solidFill>
                  </a:tcPr>
                </a:tc>
                <a:extLst>
                  <a:ext uri="{0D108BD9-81ED-4DB2-BD59-A6C34878D82A}">
                    <a16:rowId xmlns:a16="http://schemas.microsoft.com/office/drawing/2014/main" val="10002"/>
                  </a:ext>
                </a:extLst>
              </a:tr>
              <a:tr h="1188720">
                <a:tc>
                  <a:txBody>
                    <a:bodyPr/>
                    <a:lstStyle/>
                    <a:p>
                      <a:endParaRPr lang="en-US" sz="1200" dirty="0"/>
                    </a:p>
                    <a:p>
                      <a:pPr algn="ctr"/>
                      <a:r>
                        <a:rPr lang="en-US" sz="1200" dirty="0"/>
                        <a:t>Access to </a:t>
                      </a:r>
                      <a:r>
                        <a:rPr lang="en-US" sz="1200" b="1" dirty="0"/>
                        <a:t>unique and proprietary investment opportunities </a:t>
                      </a:r>
                      <a:r>
                        <a:rPr lang="en-US" sz="1200" dirty="0"/>
                        <a:t>through unique origination network</a:t>
                      </a:r>
                    </a:p>
                    <a:p>
                      <a:endParaRPr lang="en-ZA" sz="1200" dirty="0"/>
                    </a:p>
                  </a:txBody>
                  <a:tcPr>
                    <a:solidFill>
                      <a:schemeClr val="bg1">
                        <a:lumMod val="85000"/>
                      </a:schemeClr>
                    </a:solidFill>
                  </a:tcPr>
                </a:tc>
                <a:tc>
                  <a:txBody>
                    <a:bodyPr/>
                    <a:lstStyle/>
                    <a:p>
                      <a:endParaRPr lang="en-US" sz="1200" dirty="0"/>
                    </a:p>
                    <a:p>
                      <a:pPr algn="ctr"/>
                      <a:r>
                        <a:rPr lang="en-US" sz="1200" dirty="0"/>
                        <a:t>Strong track-record of launching funds, drawing down commitments and </a:t>
                      </a:r>
                      <a:r>
                        <a:rPr lang="en-US" sz="1200" b="1" dirty="0"/>
                        <a:t>delivering benchmark-beating returns</a:t>
                      </a:r>
                      <a:endParaRPr lang="en-ZA" sz="1200" b="1" dirty="0"/>
                    </a:p>
                  </a:txBody>
                  <a:tcPr>
                    <a:solidFill>
                      <a:schemeClr val="bg1">
                        <a:lumMod val="85000"/>
                      </a:schemeClr>
                    </a:solidFill>
                  </a:tcPr>
                </a:tc>
                <a:tc>
                  <a:txBody>
                    <a:bodyPr/>
                    <a:lstStyle/>
                    <a:p>
                      <a:endParaRPr lang="en-US" sz="1200" dirty="0"/>
                    </a:p>
                    <a:p>
                      <a:pPr algn="ctr"/>
                      <a:r>
                        <a:rPr lang="en-US" sz="1200" dirty="0"/>
                        <a:t>Emphasis on </a:t>
                      </a:r>
                      <a:r>
                        <a:rPr lang="en-US" sz="1200" b="1" dirty="0"/>
                        <a:t>active ownership, ESG and risk management</a:t>
                      </a:r>
                      <a:endParaRPr lang="en-ZA" sz="1200" b="1" dirty="0"/>
                    </a:p>
                  </a:txBody>
                  <a:tcPr>
                    <a:solidFill>
                      <a:schemeClr val="bg1">
                        <a:lumMod val="85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950264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DA381D-BE76-4A88-A869-00684BA106C3}"/>
              </a:ext>
            </a:extLst>
          </p:cNvPr>
          <p:cNvSpPr>
            <a:spLocks noGrp="1"/>
          </p:cNvSpPr>
          <p:nvPr>
            <p:ph type="sldNum" sz="quarter" idx="4"/>
          </p:nvPr>
        </p:nvSpPr>
        <p:spPr/>
        <p:txBody>
          <a:bodyPr/>
          <a:lstStyle/>
          <a:p>
            <a:pPr defTabSz="457189">
              <a:defRPr/>
            </a:pPr>
            <a:fld id="{F808627B-F915-7940-8094-9D0FE90F5C69}" type="slidenum">
              <a:rPr lang="en-US"/>
              <a:pPr defTabSz="457189">
                <a:defRPr/>
              </a:pPr>
              <a:t>14</a:t>
            </a:fld>
            <a:endParaRPr lang="en-US" dirty="0"/>
          </a:p>
        </p:txBody>
      </p:sp>
      <p:sp>
        <p:nvSpPr>
          <p:cNvPr id="2" name="Title 1">
            <a:extLst>
              <a:ext uri="{FF2B5EF4-FFF2-40B4-BE49-F238E27FC236}">
                <a16:creationId xmlns:a16="http://schemas.microsoft.com/office/drawing/2014/main" id="{515603BA-331B-472F-BEC0-37A16975F8E8}"/>
              </a:ext>
            </a:extLst>
          </p:cNvPr>
          <p:cNvSpPr>
            <a:spLocks noGrp="1"/>
          </p:cNvSpPr>
          <p:nvPr>
            <p:ph type="title"/>
          </p:nvPr>
        </p:nvSpPr>
        <p:spPr/>
        <p:txBody>
          <a:bodyPr>
            <a:normAutofit/>
          </a:bodyPr>
          <a:lstStyle/>
          <a:p>
            <a:r>
              <a:rPr lang="en-US" dirty="0"/>
              <a:t>Impact</a:t>
            </a:r>
          </a:p>
        </p:txBody>
      </p:sp>
      <p:sp>
        <p:nvSpPr>
          <p:cNvPr id="3" name="Rectangle 2">
            <a:extLst>
              <a:ext uri="{FF2B5EF4-FFF2-40B4-BE49-F238E27FC236}">
                <a16:creationId xmlns:a16="http://schemas.microsoft.com/office/drawing/2014/main" id="{F0A207E1-29A5-7B48-6B20-AB3EA7F45EC2}"/>
              </a:ext>
            </a:extLst>
          </p:cNvPr>
          <p:cNvSpPr/>
          <p:nvPr/>
        </p:nvSpPr>
        <p:spPr>
          <a:xfrm>
            <a:off x="779029" y="962464"/>
            <a:ext cx="2111882" cy="1606673"/>
          </a:xfrm>
          <a:prstGeom prst="rect">
            <a:avLst/>
          </a:prstGeom>
          <a:noFill/>
          <a:ln w="28575">
            <a:solidFill>
              <a:srgbClr val="009677"/>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rgbClr val="009677"/>
                </a:solidFill>
              </a:rPr>
              <a:t>Over 2,000 serviced erven delivered in Windhoek, Swakopmund, Walvis Bay, Otavi, Mariental, Rundu (Kaisosi), and Otjiwarongo</a:t>
            </a:r>
          </a:p>
        </p:txBody>
      </p:sp>
      <p:sp>
        <p:nvSpPr>
          <p:cNvPr id="5" name="Rectangle 4">
            <a:extLst>
              <a:ext uri="{FF2B5EF4-FFF2-40B4-BE49-F238E27FC236}">
                <a16:creationId xmlns:a16="http://schemas.microsoft.com/office/drawing/2014/main" id="{DA785E9B-426A-6886-F41D-647487835438}"/>
              </a:ext>
            </a:extLst>
          </p:cNvPr>
          <p:cNvSpPr/>
          <p:nvPr/>
        </p:nvSpPr>
        <p:spPr>
          <a:xfrm>
            <a:off x="3469474" y="962461"/>
            <a:ext cx="2111882" cy="1606673"/>
          </a:xfrm>
          <a:prstGeom prst="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rPr>
              <a:t>Over 1,000 houses built in Windhoek, Okahandja, Walvis Bay, Mariental, Rundu (Kaisosi), and Otjiwarongo </a:t>
            </a:r>
          </a:p>
        </p:txBody>
      </p:sp>
      <p:sp>
        <p:nvSpPr>
          <p:cNvPr id="6" name="Rectangle 5">
            <a:extLst>
              <a:ext uri="{FF2B5EF4-FFF2-40B4-BE49-F238E27FC236}">
                <a16:creationId xmlns:a16="http://schemas.microsoft.com/office/drawing/2014/main" id="{4E58FE1E-64F4-C9F9-8FA8-10DDDD8F4096}"/>
              </a:ext>
            </a:extLst>
          </p:cNvPr>
          <p:cNvSpPr/>
          <p:nvPr/>
        </p:nvSpPr>
        <p:spPr>
          <a:xfrm>
            <a:off x="6159920" y="962461"/>
            <a:ext cx="1981850" cy="1606673"/>
          </a:xfrm>
          <a:prstGeom prst="rect">
            <a:avLst/>
          </a:prstGeom>
          <a:noFill/>
          <a:ln w="28575">
            <a:solidFill>
              <a:srgbClr val="50B84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solidFill>
                  <a:srgbClr val="50B848"/>
                </a:solidFill>
              </a:rPr>
              <a:t>26.5MW of Renewable Energy Generation added to Grid</a:t>
            </a:r>
          </a:p>
        </p:txBody>
      </p:sp>
      <p:sp>
        <p:nvSpPr>
          <p:cNvPr id="7" name="Rectangle 6">
            <a:extLst>
              <a:ext uri="{FF2B5EF4-FFF2-40B4-BE49-F238E27FC236}">
                <a16:creationId xmlns:a16="http://schemas.microsoft.com/office/drawing/2014/main" id="{9E36CAAB-6305-B991-B5E9-D2BE58A26919}"/>
              </a:ext>
            </a:extLst>
          </p:cNvPr>
          <p:cNvSpPr/>
          <p:nvPr/>
        </p:nvSpPr>
        <p:spPr>
          <a:xfrm>
            <a:off x="6159920" y="2814100"/>
            <a:ext cx="1981851" cy="1606673"/>
          </a:xfrm>
          <a:prstGeom prst="rect">
            <a:avLst/>
          </a:prstGeom>
          <a:noFill/>
          <a:ln w="28575">
            <a:solidFill>
              <a:srgbClr val="ED0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solidFill>
                  <a:srgbClr val="ED0080"/>
                </a:solidFill>
              </a:rPr>
              <a:t>Medical Facilities in </a:t>
            </a:r>
            <a:r>
              <a:rPr lang="en-US" sz="1200" b="1" err="1">
                <a:solidFill>
                  <a:srgbClr val="ED0080"/>
                </a:solidFill>
              </a:rPr>
              <a:t>Ongwediva</a:t>
            </a:r>
            <a:r>
              <a:rPr lang="en-US" sz="1200" b="1">
                <a:solidFill>
                  <a:srgbClr val="ED0080"/>
                </a:solidFill>
              </a:rPr>
              <a:t> and Rehoboth</a:t>
            </a:r>
          </a:p>
        </p:txBody>
      </p:sp>
      <p:sp>
        <p:nvSpPr>
          <p:cNvPr id="8" name="Rectangle 7">
            <a:extLst>
              <a:ext uri="{FF2B5EF4-FFF2-40B4-BE49-F238E27FC236}">
                <a16:creationId xmlns:a16="http://schemas.microsoft.com/office/drawing/2014/main" id="{8CACD664-CB82-722B-0EB4-6950649E792D}"/>
              </a:ext>
            </a:extLst>
          </p:cNvPr>
          <p:cNvSpPr/>
          <p:nvPr/>
        </p:nvSpPr>
        <p:spPr>
          <a:xfrm>
            <a:off x="779029" y="2814100"/>
            <a:ext cx="2111882" cy="1606673"/>
          </a:xfrm>
          <a:prstGeom prst="rect">
            <a:avLst/>
          </a:prstGeom>
          <a:noFill/>
          <a:ln w="28575">
            <a:solidFill>
              <a:srgbClr val="00C0E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solidFill>
                  <a:srgbClr val="00C0E8"/>
                </a:solidFill>
              </a:rPr>
              <a:t>Education Facilities in Walvis Bay, Windhoek, and </a:t>
            </a:r>
            <a:r>
              <a:rPr lang="en-US" sz="1200" b="1" err="1">
                <a:solidFill>
                  <a:srgbClr val="00C0E8"/>
                </a:solidFill>
              </a:rPr>
              <a:t>Nkurenkuru</a:t>
            </a:r>
            <a:endParaRPr lang="en-US" sz="1200" b="1">
              <a:solidFill>
                <a:srgbClr val="00C0E8"/>
              </a:solidFill>
            </a:endParaRPr>
          </a:p>
        </p:txBody>
      </p:sp>
      <p:sp>
        <p:nvSpPr>
          <p:cNvPr id="9" name="Rectangle 8">
            <a:extLst>
              <a:ext uri="{FF2B5EF4-FFF2-40B4-BE49-F238E27FC236}">
                <a16:creationId xmlns:a16="http://schemas.microsoft.com/office/drawing/2014/main" id="{21596CFC-2A6D-B8BF-1D8A-5841433E18D6}"/>
              </a:ext>
            </a:extLst>
          </p:cNvPr>
          <p:cNvSpPr/>
          <p:nvPr/>
        </p:nvSpPr>
        <p:spPr>
          <a:xfrm>
            <a:off x="3469474" y="2814100"/>
            <a:ext cx="2111882" cy="1606673"/>
          </a:xfrm>
          <a:prstGeom prst="rect">
            <a:avLst/>
          </a:prstGeom>
          <a:noFill/>
          <a:ln w="28575">
            <a:solidFill>
              <a:srgbClr val="F3702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solidFill>
                  <a:srgbClr val="F37021"/>
                </a:solidFill>
              </a:rPr>
              <a:t>Malls in Arandis, Keetmanshoop, Rehoboth, Grootfontein, Windhoek, Ondangwa, Oshakati, </a:t>
            </a:r>
            <a:r>
              <a:rPr lang="en-US" sz="1200" b="1" err="1">
                <a:solidFill>
                  <a:srgbClr val="F37021"/>
                </a:solidFill>
              </a:rPr>
              <a:t>Oshikango</a:t>
            </a:r>
            <a:r>
              <a:rPr lang="en-US" sz="1200" b="1">
                <a:solidFill>
                  <a:srgbClr val="F37021"/>
                </a:solidFill>
              </a:rPr>
              <a:t>  </a:t>
            </a:r>
          </a:p>
        </p:txBody>
      </p:sp>
    </p:spTree>
    <p:extLst>
      <p:ext uri="{BB962C8B-B14F-4D97-AF65-F5344CB8AC3E}">
        <p14:creationId xmlns:p14="http://schemas.microsoft.com/office/powerpoint/2010/main" val="3899989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p:txBody>
          <a:bodyPr/>
          <a:lstStyle>
            <a:lvl1pPr algn="ctr">
              <a:defRPr sz="800">
                <a:solidFill>
                  <a:srgbClr val="009689"/>
                </a:solidFill>
              </a:defRPr>
            </a:lvl1pPr>
          </a:lstStyle>
          <a:p>
            <a:pPr defTabSz="457189"/>
            <a:r>
              <a:rPr lang="en-US" dirty="0"/>
              <a:t>9</a:t>
            </a:r>
          </a:p>
        </p:txBody>
      </p:sp>
      <p:sp>
        <p:nvSpPr>
          <p:cNvPr id="2" name="Title 1"/>
          <p:cNvSpPr>
            <a:spLocks noGrp="1"/>
          </p:cNvSpPr>
          <p:nvPr>
            <p:ph type="title"/>
          </p:nvPr>
        </p:nvSpPr>
        <p:spPr/>
        <p:txBody>
          <a:bodyPr>
            <a:normAutofit/>
          </a:bodyPr>
          <a:lstStyle/>
          <a:p>
            <a:r>
              <a:rPr lang="en-US" dirty="0"/>
              <a:t>Alternative Investment Capabilities</a:t>
            </a:r>
          </a:p>
        </p:txBody>
      </p:sp>
      <p:sp>
        <p:nvSpPr>
          <p:cNvPr id="3" name="TextBox 2"/>
          <p:cNvSpPr txBox="1"/>
          <p:nvPr/>
        </p:nvSpPr>
        <p:spPr>
          <a:xfrm>
            <a:off x="694309" y="1303271"/>
            <a:ext cx="3467293" cy="276999"/>
          </a:xfrm>
          <a:prstGeom prst="rect">
            <a:avLst/>
          </a:prstGeom>
          <a:solidFill>
            <a:schemeClr val="tx1"/>
          </a:solidFill>
        </p:spPr>
        <p:txBody>
          <a:bodyPr wrap="square" rtlCol="0">
            <a:spAutoFit/>
          </a:bodyPr>
          <a:lstStyle/>
          <a:p>
            <a:pPr algn="ctr" defTabSz="457189"/>
            <a:r>
              <a:rPr lang="en-US" sz="1200" b="1" dirty="0">
                <a:solidFill>
                  <a:prstClr val="white"/>
                </a:solidFill>
                <a:latin typeface="Century Gothic"/>
                <a:cs typeface="Century Gothic"/>
              </a:rPr>
              <a:t>Old Mutual Investment Group (Namibia)</a:t>
            </a:r>
            <a:endParaRPr lang="en-ZA" sz="1200" b="1" dirty="0">
              <a:solidFill>
                <a:prstClr val="white"/>
              </a:solidFill>
              <a:latin typeface="Century Gothic"/>
              <a:cs typeface="Century Gothic"/>
            </a:endParaRPr>
          </a:p>
        </p:txBody>
      </p:sp>
      <p:sp>
        <p:nvSpPr>
          <p:cNvPr id="7" name="TextBox 6"/>
          <p:cNvSpPr txBox="1"/>
          <p:nvPr/>
        </p:nvSpPr>
        <p:spPr>
          <a:xfrm>
            <a:off x="4386943" y="1303270"/>
            <a:ext cx="3467293" cy="276999"/>
          </a:xfrm>
          <a:prstGeom prst="rect">
            <a:avLst/>
          </a:prstGeom>
          <a:solidFill>
            <a:schemeClr val="tx1"/>
          </a:solidFill>
        </p:spPr>
        <p:txBody>
          <a:bodyPr wrap="square" rtlCol="0">
            <a:spAutoFit/>
          </a:bodyPr>
          <a:lstStyle/>
          <a:p>
            <a:pPr algn="ctr" defTabSz="457189"/>
            <a:r>
              <a:rPr lang="en-US" sz="1200" b="1" dirty="0">
                <a:solidFill>
                  <a:prstClr val="white"/>
                </a:solidFill>
                <a:latin typeface="Century Gothic"/>
                <a:cs typeface="Century Gothic"/>
              </a:rPr>
              <a:t>Old Mutual Alternative Investments </a:t>
            </a:r>
            <a:endParaRPr lang="en-ZA" sz="1200" b="1" dirty="0">
              <a:solidFill>
                <a:prstClr val="white"/>
              </a:solidFill>
              <a:latin typeface="Century Gothic"/>
              <a:cs typeface="Century Gothic"/>
            </a:endParaRPr>
          </a:p>
        </p:txBody>
      </p:sp>
      <p:sp>
        <p:nvSpPr>
          <p:cNvPr id="10" name="Rectangle 9"/>
          <p:cNvSpPr/>
          <p:nvPr/>
        </p:nvSpPr>
        <p:spPr>
          <a:xfrm>
            <a:off x="704755" y="2275119"/>
            <a:ext cx="1591692" cy="54428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200" b="1" dirty="0">
                <a:solidFill>
                  <a:prstClr val="black"/>
                </a:solidFill>
                <a:latin typeface="Century Gothic"/>
              </a:rPr>
              <a:t>Property</a:t>
            </a:r>
            <a:endParaRPr lang="en-ZA" sz="1200" b="1" dirty="0">
              <a:solidFill>
                <a:prstClr val="black"/>
              </a:solidFill>
              <a:latin typeface="Century Gothic"/>
            </a:endParaRPr>
          </a:p>
        </p:txBody>
      </p:sp>
      <p:sp>
        <p:nvSpPr>
          <p:cNvPr id="11" name="Rectangle 10"/>
          <p:cNvSpPr/>
          <p:nvPr/>
        </p:nvSpPr>
        <p:spPr>
          <a:xfrm>
            <a:off x="6300217" y="2275119"/>
            <a:ext cx="1591692" cy="54428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200" b="1" dirty="0">
                <a:solidFill>
                  <a:prstClr val="black"/>
                </a:solidFill>
                <a:latin typeface="Century Gothic"/>
              </a:rPr>
              <a:t>Private Equity</a:t>
            </a:r>
            <a:endParaRPr lang="en-ZA" sz="1200" b="1" dirty="0">
              <a:solidFill>
                <a:prstClr val="black"/>
              </a:solidFill>
              <a:latin typeface="Century Gothic"/>
            </a:endParaRPr>
          </a:p>
        </p:txBody>
      </p:sp>
      <p:sp>
        <p:nvSpPr>
          <p:cNvPr id="12" name="Rectangle 11"/>
          <p:cNvSpPr/>
          <p:nvPr/>
        </p:nvSpPr>
        <p:spPr>
          <a:xfrm>
            <a:off x="4435063" y="2274876"/>
            <a:ext cx="1591692" cy="54428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200" b="1" dirty="0">
                <a:solidFill>
                  <a:prstClr val="black"/>
                </a:solidFill>
                <a:latin typeface="Century Gothic"/>
              </a:rPr>
              <a:t>Infrastructure</a:t>
            </a:r>
            <a:endParaRPr lang="en-ZA" sz="1200" b="1" dirty="0">
              <a:solidFill>
                <a:prstClr val="black"/>
              </a:solidFill>
              <a:latin typeface="Century Gothic"/>
            </a:endParaRPr>
          </a:p>
        </p:txBody>
      </p:sp>
      <p:sp>
        <p:nvSpPr>
          <p:cNvPr id="13" name="Rectangle 12"/>
          <p:cNvSpPr/>
          <p:nvPr/>
        </p:nvSpPr>
        <p:spPr>
          <a:xfrm>
            <a:off x="2569909" y="2274876"/>
            <a:ext cx="1591692" cy="54428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200" b="1" dirty="0">
                <a:solidFill>
                  <a:prstClr val="black"/>
                </a:solidFill>
                <a:latin typeface="Century Gothic"/>
              </a:rPr>
              <a:t>Structured Finance</a:t>
            </a:r>
            <a:endParaRPr lang="en-ZA" sz="1200" b="1" dirty="0">
              <a:solidFill>
                <a:prstClr val="black"/>
              </a:solidFill>
              <a:latin typeface="Century Gothic"/>
            </a:endParaRPr>
          </a:p>
        </p:txBody>
      </p:sp>
      <p:sp>
        <p:nvSpPr>
          <p:cNvPr id="14" name="Rectangle 13"/>
          <p:cNvSpPr/>
          <p:nvPr/>
        </p:nvSpPr>
        <p:spPr>
          <a:xfrm>
            <a:off x="694308" y="3280415"/>
            <a:ext cx="7149480" cy="467677"/>
          </a:xfrm>
          <a:prstGeom prst="rect">
            <a:avLst/>
          </a:prstGeom>
          <a:solidFill>
            <a:srgbClr val="00736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200" b="1" dirty="0">
                <a:solidFill>
                  <a:prstClr val="white"/>
                </a:solidFill>
                <a:latin typeface="Century Gothic"/>
              </a:rPr>
              <a:t>Capital Growth or Yield-Driven Investment Strategies </a:t>
            </a:r>
            <a:endParaRPr lang="en-ZA" sz="1200" b="1" dirty="0">
              <a:solidFill>
                <a:prstClr val="white"/>
              </a:solidFill>
              <a:latin typeface="Century Gothic"/>
            </a:endParaRPr>
          </a:p>
        </p:txBody>
      </p:sp>
      <p:sp>
        <p:nvSpPr>
          <p:cNvPr id="15" name="Rectangle 14"/>
          <p:cNvSpPr/>
          <p:nvPr/>
        </p:nvSpPr>
        <p:spPr>
          <a:xfrm>
            <a:off x="694308" y="4011735"/>
            <a:ext cx="7149480" cy="467677"/>
          </a:xfrm>
          <a:prstGeom prst="rect">
            <a:avLst/>
          </a:prstGeom>
          <a:solidFill>
            <a:srgbClr val="00736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200" b="1" dirty="0">
                <a:solidFill>
                  <a:prstClr val="white"/>
                </a:solidFill>
                <a:latin typeface="Century Gothic"/>
              </a:rPr>
              <a:t>SPV or Policy-Wrapped Investment Structure</a:t>
            </a:r>
            <a:endParaRPr lang="en-ZA" sz="1200" b="1" dirty="0">
              <a:solidFill>
                <a:prstClr val="white"/>
              </a:solidFill>
              <a:latin typeface="Century Gothic"/>
            </a:endParaRPr>
          </a:p>
        </p:txBody>
      </p:sp>
    </p:spTree>
    <p:extLst>
      <p:ext uri="{BB962C8B-B14F-4D97-AF65-F5344CB8AC3E}">
        <p14:creationId xmlns:p14="http://schemas.microsoft.com/office/powerpoint/2010/main" val="2857307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8B377E9A-4915-564C-AA2C-54A50292BDE3}"/>
              </a:ext>
            </a:extLst>
          </p:cNvPr>
          <p:cNvSpPr>
            <a:spLocks noGrp="1"/>
          </p:cNvSpPr>
          <p:nvPr>
            <p:ph type="title"/>
          </p:nvPr>
        </p:nvSpPr>
        <p:spPr>
          <a:xfrm>
            <a:off x="435599" y="3721897"/>
            <a:ext cx="7797971" cy="443186"/>
          </a:xfrm>
        </p:spPr>
        <p:txBody>
          <a:bodyPr>
            <a:normAutofit/>
          </a:bodyPr>
          <a:lstStyle/>
          <a:p>
            <a:pPr>
              <a:lnSpc>
                <a:spcPct val="80000"/>
              </a:lnSpc>
            </a:pPr>
            <a:r>
              <a:rPr lang="en-US" dirty="0"/>
              <a:t>4. FUTURE FOCUS</a:t>
            </a:r>
          </a:p>
        </p:txBody>
      </p:sp>
    </p:spTree>
    <p:extLst>
      <p:ext uri="{BB962C8B-B14F-4D97-AF65-F5344CB8AC3E}">
        <p14:creationId xmlns:p14="http://schemas.microsoft.com/office/powerpoint/2010/main" val="216049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DA381D-BE76-4A88-A869-00684BA106C3}"/>
              </a:ext>
            </a:extLst>
          </p:cNvPr>
          <p:cNvSpPr>
            <a:spLocks noGrp="1"/>
          </p:cNvSpPr>
          <p:nvPr>
            <p:ph type="sldNum" sz="quarter" idx="4"/>
          </p:nvPr>
        </p:nvSpPr>
        <p:spPr/>
        <p:txBody>
          <a:bodyPr/>
          <a:lstStyle/>
          <a:p>
            <a:pPr defTabSz="457189">
              <a:defRPr/>
            </a:pPr>
            <a:fld id="{F808627B-F915-7940-8094-9D0FE90F5C69}" type="slidenum">
              <a:rPr lang="en-US"/>
              <a:pPr defTabSz="457189">
                <a:defRPr/>
              </a:pPr>
              <a:t>17</a:t>
            </a:fld>
            <a:endParaRPr lang="en-US" dirty="0"/>
          </a:p>
        </p:txBody>
      </p:sp>
      <p:sp>
        <p:nvSpPr>
          <p:cNvPr id="2" name="Title 1">
            <a:extLst>
              <a:ext uri="{FF2B5EF4-FFF2-40B4-BE49-F238E27FC236}">
                <a16:creationId xmlns:a16="http://schemas.microsoft.com/office/drawing/2014/main" id="{515603BA-331B-472F-BEC0-37A16975F8E8}"/>
              </a:ext>
            </a:extLst>
          </p:cNvPr>
          <p:cNvSpPr>
            <a:spLocks noGrp="1"/>
          </p:cNvSpPr>
          <p:nvPr>
            <p:ph type="title"/>
          </p:nvPr>
        </p:nvSpPr>
        <p:spPr/>
        <p:txBody>
          <a:bodyPr>
            <a:normAutofit/>
          </a:bodyPr>
          <a:lstStyle/>
          <a:p>
            <a:r>
              <a:rPr lang="en-US" dirty="0"/>
              <a:t>Future Focus</a:t>
            </a:r>
          </a:p>
        </p:txBody>
      </p:sp>
      <p:sp>
        <p:nvSpPr>
          <p:cNvPr id="3" name="Rectangle 2">
            <a:extLst>
              <a:ext uri="{FF2B5EF4-FFF2-40B4-BE49-F238E27FC236}">
                <a16:creationId xmlns:a16="http://schemas.microsoft.com/office/drawing/2014/main" id="{677D929A-3CE4-70EA-8583-045255E0BC24}"/>
              </a:ext>
            </a:extLst>
          </p:cNvPr>
          <p:cNvSpPr/>
          <p:nvPr/>
        </p:nvSpPr>
        <p:spPr>
          <a:xfrm>
            <a:off x="936418" y="1408468"/>
            <a:ext cx="2282748" cy="2514309"/>
          </a:xfrm>
          <a:prstGeom prst="rect">
            <a:avLst/>
          </a:prstGeom>
          <a:noFill/>
          <a:ln w="28575" cap="flat" cmpd="sng" algn="ctr">
            <a:solidFill>
              <a:srgbClr val="009677"/>
            </a:solidFill>
            <a:prstDash val="solid"/>
            <a:miter lim="800000"/>
          </a:ln>
          <a:effectLst/>
        </p:spPr>
        <p:txBody>
          <a:bodyPr rtlCol="0" anchor="ctr"/>
          <a:lstStyle/>
          <a:p>
            <a:pPr algn="ctr" defTabSz="342900">
              <a:defRPr/>
            </a:pPr>
            <a:r>
              <a:rPr lang="en-US" sz="1200" b="1" kern="0" dirty="0">
                <a:solidFill>
                  <a:srgbClr val="009677"/>
                </a:solidFill>
                <a:latin typeface="Calibri" panose="020F0502020204030204"/>
              </a:rPr>
              <a:t>Debt and Equity funding for Municipal Infrastructure, Healthcare, Education, ICT, and Energy Generation</a:t>
            </a:r>
          </a:p>
        </p:txBody>
      </p:sp>
      <p:sp>
        <p:nvSpPr>
          <p:cNvPr id="6" name="Rectangle 5">
            <a:extLst>
              <a:ext uri="{FF2B5EF4-FFF2-40B4-BE49-F238E27FC236}">
                <a16:creationId xmlns:a16="http://schemas.microsoft.com/office/drawing/2014/main" id="{7982FFBC-9B65-A268-9F59-3E6752A7C5C5}"/>
              </a:ext>
            </a:extLst>
          </p:cNvPr>
          <p:cNvSpPr/>
          <p:nvPr/>
        </p:nvSpPr>
        <p:spPr>
          <a:xfrm>
            <a:off x="5994461" y="1405936"/>
            <a:ext cx="2189889" cy="2516841"/>
          </a:xfrm>
          <a:prstGeom prst="rect">
            <a:avLst/>
          </a:prstGeom>
          <a:noFill/>
          <a:ln w="28575" cap="flat" cmpd="sng" algn="ctr">
            <a:solidFill>
              <a:srgbClr val="F37021"/>
            </a:solidFill>
            <a:prstDash val="solid"/>
            <a:miter lim="800000"/>
          </a:ln>
          <a:effectLst/>
        </p:spPr>
        <p:txBody>
          <a:bodyPr rtlCol="0" anchor="ctr"/>
          <a:lstStyle/>
          <a:p>
            <a:pPr algn="ctr" defTabSz="342900">
              <a:defRPr/>
            </a:pPr>
            <a:r>
              <a:rPr lang="en-US" sz="1200" b="1" kern="0" dirty="0">
                <a:solidFill>
                  <a:srgbClr val="F37021"/>
                </a:solidFill>
                <a:latin typeface="Calibri" panose="020F0502020204030204"/>
              </a:rPr>
              <a:t>Customised funding to facilitate land development and affordable housing development </a:t>
            </a:r>
          </a:p>
        </p:txBody>
      </p:sp>
      <p:sp>
        <p:nvSpPr>
          <p:cNvPr id="7" name="Rectangle 6">
            <a:extLst>
              <a:ext uri="{FF2B5EF4-FFF2-40B4-BE49-F238E27FC236}">
                <a16:creationId xmlns:a16="http://schemas.microsoft.com/office/drawing/2014/main" id="{562E07D1-08CA-DE48-22D3-38CEBEB492F8}"/>
              </a:ext>
            </a:extLst>
          </p:cNvPr>
          <p:cNvSpPr/>
          <p:nvPr/>
        </p:nvSpPr>
        <p:spPr>
          <a:xfrm>
            <a:off x="3511868" y="1405936"/>
            <a:ext cx="2189889" cy="2516841"/>
          </a:xfrm>
          <a:prstGeom prst="rect">
            <a:avLst/>
          </a:prstGeom>
          <a:noFill/>
          <a:ln w="28575" cap="flat" cmpd="sng" algn="ctr">
            <a:solidFill>
              <a:srgbClr val="ED0080"/>
            </a:solidFill>
            <a:prstDash val="solid"/>
            <a:miter lim="800000"/>
          </a:ln>
          <a:effectLst/>
        </p:spPr>
        <p:txBody>
          <a:bodyPr rtlCol="0" anchor="ctr"/>
          <a:lstStyle/>
          <a:p>
            <a:pPr algn="ctr" defTabSz="342900">
              <a:defRPr/>
            </a:pPr>
            <a:r>
              <a:rPr lang="en-US" sz="1200" b="1" kern="0" dirty="0">
                <a:solidFill>
                  <a:srgbClr val="ED0080"/>
                </a:solidFill>
                <a:latin typeface="Calibri" panose="020F0502020204030204"/>
              </a:rPr>
              <a:t>Retail and Convenience </a:t>
            </a:r>
            <a:r>
              <a:rPr lang="en-US" sz="1200" b="1" kern="0" dirty="0" err="1">
                <a:solidFill>
                  <a:srgbClr val="ED0080"/>
                </a:solidFill>
                <a:latin typeface="Calibri" panose="020F0502020204030204"/>
              </a:rPr>
              <a:t>centres</a:t>
            </a:r>
            <a:r>
              <a:rPr lang="en-US" sz="1200" b="1" kern="0" dirty="0">
                <a:solidFill>
                  <a:srgbClr val="ED0080"/>
                </a:solidFill>
                <a:latin typeface="Calibri" panose="020F0502020204030204"/>
              </a:rPr>
              <a:t>, Office, Warehouse, Cold Storage, Healthcare, and Education </a:t>
            </a:r>
          </a:p>
        </p:txBody>
      </p:sp>
      <p:sp>
        <p:nvSpPr>
          <p:cNvPr id="8" name="Rectangle 7">
            <a:extLst>
              <a:ext uri="{FF2B5EF4-FFF2-40B4-BE49-F238E27FC236}">
                <a16:creationId xmlns:a16="http://schemas.microsoft.com/office/drawing/2014/main" id="{7487D333-65AD-0B20-9A10-53139C9B5DAC}"/>
              </a:ext>
            </a:extLst>
          </p:cNvPr>
          <p:cNvSpPr/>
          <p:nvPr/>
        </p:nvSpPr>
        <p:spPr>
          <a:xfrm>
            <a:off x="936417" y="947865"/>
            <a:ext cx="2282748" cy="297775"/>
          </a:xfrm>
          <a:prstGeom prst="rect">
            <a:avLst/>
          </a:prstGeom>
          <a:solidFill>
            <a:srgbClr val="006150"/>
          </a:solidFill>
          <a:ln w="19050" cap="flat" cmpd="sng" algn="ctr">
            <a:solidFill>
              <a:srgbClr val="006150"/>
            </a:solidFill>
            <a:prstDash val="solid"/>
            <a:miter lim="800000"/>
          </a:ln>
          <a:effectLst/>
        </p:spPr>
        <p:txBody>
          <a:bodyPr rtlCol="0" anchor="ctr"/>
          <a:lstStyle/>
          <a:p>
            <a:pPr algn="ctr" defTabSz="342900">
              <a:defRPr/>
            </a:pPr>
            <a:r>
              <a:rPr lang="en-US" sz="1200" b="1" kern="0">
                <a:solidFill>
                  <a:prstClr val="white"/>
                </a:solidFill>
                <a:latin typeface="Calibri" panose="020F0502020204030204"/>
              </a:rPr>
              <a:t>Infrastructure </a:t>
            </a:r>
          </a:p>
        </p:txBody>
      </p:sp>
      <p:sp>
        <p:nvSpPr>
          <p:cNvPr id="9" name="Rectangle 8">
            <a:extLst>
              <a:ext uri="{FF2B5EF4-FFF2-40B4-BE49-F238E27FC236}">
                <a16:creationId xmlns:a16="http://schemas.microsoft.com/office/drawing/2014/main" id="{FA4C734D-2704-9B38-DCB1-C4722B99497C}"/>
              </a:ext>
            </a:extLst>
          </p:cNvPr>
          <p:cNvSpPr/>
          <p:nvPr/>
        </p:nvSpPr>
        <p:spPr>
          <a:xfrm>
            <a:off x="3511868" y="947865"/>
            <a:ext cx="2189889" cy="297775"/>
          </a:xfrm>
          <a:prstGeom prst="rect">
            <a:avLst/>
          </a:prstGeom>
          <a:solidFill>
            <a:sysClr val="windowText" lastClr="000000"/>
          </a:solidFill>
          <a:ln w="19050" cap="flat" cmpd="sng" algn="ctr">
            <a:solidFill>
              <a:srgbClr val="006150"/>
            </a:solidFill>
            <a:prstDash val="solid"/>
            <a:miter lim="800000"/>
          </a:ln>
          <a:effectLst/>
        </p:spPr>
        <p:txBody>
          <a:bodyPr rtlCol="0" anchor="ctr"/>
          <a:lstStyle/>
          <a:p>
            <a:pPr algn="ctr" defTabSz="342900">
              <a:defRPr/>
            </a:pPr>
            <a:r>
              <a:rPr lang="en-US" sz="1200" b="1" kern="0">
                <a:solidFill>
                  <a:prstClr val="white"/>
                </a:solidFill>
                <a:latin typeface="Calibri" panose="020F0502020204030204"/>
              </a:rPr>
              <a:t>Property</a:t>
            </a:r>
          </a:p>
        </p:txBody>
      </p:sp>
      <p:sp>
        <p:nvSpPr>
          <p:cNvPr id="11" name="Rectangle 10">
            <a:extLst>
              <a:ext uri="{FF2B5EF4-FFF2-40B4-BE49-F238E27FC236}">
                <a16:creationId xmlns:a16="http://schemas.microsoft.com/office/drawing/2014/main" id="{6A1FEA89-CC7D-560E-1E6B-BD9C91EC91E4}"/>
              </a:ext>
            </a:extLst>
          </p:cNvPr>
          <p:cNvSpPr/>
          <p:nvPr/>
        </p:nvSpPr>
        <p:spPr>
          <a:xfrm>
            <a:off x="5994461" y="947865"/>
            <a:ext cx="2189889" cy="297775"/>
          </a:xfrm>
          <a:prstGeom prst="rect">
            <a:avLst/>
          </a:prstGeom>
          <a:solidFill>
            <a:schemeClr val="bg1">
              <a:lumMod val="50000"/>
            </a:schemeClr>
          </a:solidFill>
          <a:ln w="19050" cap="flat" cmpd="sng" algn="ctr">
            <a:solidFill>
              <a:schemeClr val="bg1">
                <a:lumMod val="50000"/>
              </a:schemeClr>
            </a:solidFill>
            <a:prstDash val="solid"/>
            <a:miter lim="800000"/>
          </a:ln>
          <a:effectLst/>
        </p:spPr>
        <p:txBody>
          <a:bodyPr rtlCol="0" anchor="ctr"/>
          <a:lstStyle/>
          <a:p>
            <a:pPr algn="ctr" defTabSz="342900">
              <a:defRPr/>
            </a:pPr>
            <a:r>
              <a:rPr lang="en-US" sz="1200" b="1" kern="0" dirty="0">
                <a:solidFill>
                  <a:prstClr val="white"/>
                </a:solidFill>
                <a:latin typeface="Calibri" panose="020F0502020204030204"/>
              </a:rPr>
              <a:t>Land Development and Housing</a:t>
            </a:r>
          </a:p>
        </p:txBody>
      </p:sp>
    </p:spTree>
    <p:extLst>
      <p:ext uri="{BB962C8B-B14F-4D97-AF65-F5344CB8AC3E}">
        <p14:creationId xmlns:p14="http://schemas.microsoft.com/office/powerpoint/2010/main" val="3518400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8B377E9A-4915-564C-AA2C-54A50292BDE3}"/>
              </a:ext>
            </a:extLst>
          </p:cNvPr>
          <p:cNvSpPr>
            <a:spLocks noGrp="1"/>
          </p:cNvSpPr>
          <p:nvPr>
            <p:ph type="title"/>
          </p:nvPr>
        </p:nvSpPr>
        <p:spPr>
          <a:xfrm>
            <a:off x="435599" y="3721897"/>
            <a:ext cx="7797971" cy="443186"/>
          </a:xfrm>
        </p:spPr>
        <p:txBody>
          <a:bodyPr>
            <a:normAutofit/>
          </a:bodyPr>
          <a:lstStyle/>
          <a:p>
            <a:pPr>
              <a:lnSpc>
                <a:spcPct val="80000"/>
              </a:lnSpc>
            </a:pPr>
            <a:r>
              <a:rPr lang="en-US" dirty="0"/>
              <a:t>5. TRACK RECORD</a:t>
            </a:r>
          </a:p>
        </p:txBody>
      </p:sp>
    </p:spTree>
    <p:extLst>
      <p:ext uri="{BB962C8B-B14F-4D97-AF65-F5344CB8AC3E}">
        <p14:creationId xmlns:p14="http://schemas.microsoft.com/office/powerpoint/2010/main" val="2805856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FBB46-D156-C1AC-A8D6-318E419D956F}"/>
              </a:ext>
            </a:extLst>
          </p:cNvPr>
          <p:cNvSpPr>
            <a:spLocks noGrp="1"/>
          </p:cNvSpPr>
          <p:nvPr>
            <p:ph type="sldNum" sz="quarter" idx="4"/>
          </p:nvPr>
        </p:nvSpPr>
        <p:spPr/>
        <p:txBody>
          <a:bodyPr/>
          <a:lstStyle/>
          <a:p>
            <a:fld id="{F808627B-F915-7940-8094-9D0FE90F5C69}" type="slidenum">
              <a:rPr lang="en-US" smtClean="0"/>
              <a:pPr/>
              <a:t>19</a:t>
            </a:fld>
            <a:endParaRPr lang="en-US" dirty="0"/>
          </a:p>
        </p:txBody>
      </p:sp>
      <p:sp>
        <p:nvSpPr>
          <p:cNvPr id="2" name="Title 1">
            <a:extLst>
              <a:ext uri="{FF2B5EF4-FFF2-40B4-BE49-F238E27FC236}">
                <a16:creationId xmlns:a16="http://schemas.microsoft.com/office/drawing/2014/main" id="{F1331E16-752E-4C9E-824B-90DA526EDAB9}"/>
              </a:ext>
            </a:extLst>
          </p:cNvPr>
          <p:cNvSpPr>
            <a:spLocks noGrp="1"/>
          </p:cNvSpPr>
          <p:nvPr>
            <p:ph type="title"/>
          </p:nvPr>
        </p:nvSpPr>
        <p:spPr/>
        <p:txBody>
          <a:bodyPr>
            <a:normAutofit/>
          </a:bodyPr>
          <a:lstStyle/>
          <a:p>
            <a:r>
              <a:rPr lang="en-US" dirty="0"/>
              <a:t>Track Record - Renewable Energy Assets</a:t>
            </a:r>
          </a:p>
        </p:txBody>
      </p:sp>
      <p:sp>
        <p:nvSpPr>
          <p:cNvPr id="4" name="TextBox 2">
            <a:extLst>
              <a:ext uri="{FF2B5EF4-FFF2-40B4-BE49-F238E27FC236}">
                <a16:creationId xmlns:a16="http://schemas.microsoft.com/office/drawing/2014/main" id="{C7216EB0-8547-404A-BDF8-FF0D97B42593}"/>
              </a:ext>
            </a:extLst>
          </p:cNvPr>
          <p:cNvSpPr txBox="1"/>
          <p:nvPr/>
        </p:nvSpPr>
        <p:spPr>
          <a:xfrm>
            <a:off x="488069" y="835002"/>
            <a:ext cx="2587383" cy="307777"/>
          </a:xfrm>
          <a:prstGeom prst="rect">
            <a:avLst/>
          </a:prstGeom>
          <a:noFill/>
        </p:spPr>
        <p:txBody>
          <a:bodyPr wrap="square" rtlCol="0">
            <a:spAutoFit/>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1pPr>
            <a:lvl2pPr marL="4572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2pPr>
            <a:lvl3pPr marL="9144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3pPr>
            <a:lvl4pPr marL="13716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4pPr>
            <a:lvl5pPr marL="18288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5pPr>
            <a:lvl6pPr marL="2286000" algn="l" defTabSz="914400" rtl="0" eaLnBrk="1" latinLnBrk="0" hangingPunct="1">
              <a:defRPr sz="2400" b="1" kern="1200">
                <a:solidFill>
                  <a:schemeClr val="tx1"/>
                </a:solidFill>
                <a:latin typeface="Times New Roman" pitchFamily="18" charset="0"/>
                <a:ea typeface="Geneva" charset="0"/>
                <a:cs typeface="Geneva" charset="0"/>
              </a:defRPr>
            </a:lvl6pPr>
            <a:lvl7pPr marL="2743200" algn="l" defTabSz="914400" rtl="0" eaLnBrk="1" latinLnBrk="0" hangingPunct="1">
              <a:defRPr sz="2400" b="1" kern="1200">
                <a:solidFill>
                  <a:schemeClr val="tx1"/>
                </a:solidFill>
                <a:latin typeface="Times New Roman" pitchFamily="18" charset="0"/>
                <a:ea typeface="Geneva" charset="0"/>
                <a:cs typeface="Geneva" charset="0"/>
              </a:defRPr>
            </a:lvl7pPr>
            <a:lvl8pPr marL="3200400" algn="l" defTabSz="914400" rtl="0" eaLnBrk="1" latinLnBrk="0" hangingPunct="1">
              <a:defRPr sz="2400" b="1" kern="1200">
                <a:solidFill>
                  <a:schemeClr val="tx1"/>
                </a:solidFill>
                <a:latin typeface="Times New Roman" pitchFamily="18" charset="0"/>
                <a:ea typeface="Geneva" charset="0"/>
                <a:cs typeface="Geneva" charset="0"/>
              </a:defRPr>
            </a:lvl8pPr>
            <a:lvl9pPr marL="3657600" algn="l" defTabSz="914400" rtl="0" eaLnBrk="1" latinLnBrk="0" hangingPunct="1">
              <a:defRPr sz="2400" b="1" kern="1200">
                <a:solidFill>
                  <a:schemeClr val="tx1"/>
                </a:solidFill>
                <a:latin typeface="Times New Roman" pitchFamily="18" charset="0"/>
                <a:ea typeface="Geneva" charset="0"/>
                <a:cs typeface="Geneva" charset="0"/>
              </a:defRPr>
            </a:lvl9pPr>
          </a:lstStyle>
          <a:p>
            <a:pPr defTabSz="457189"/>
            <a:r>
              <a:rPr lang="en-US" sz="1400" dirty="0" err="1">
                <a:solidFill>
                  <a:prstClr val="black"/>
                </a:solidFill>
                <a:latin typeface="Century Gothic"/>
              </a:rPr>
              <a:t>Omburu</a:t>
            </a:r>
            <a:r>
              <a:rPr lang="en-US" sz="1400" dirty="0">
                <a:solidFill>
                  <a:prstClr val="black"/>
                </a:solidFill>
                <a:latin typeface="Century Gothic"/>
              </a:rPr>
              <a:t> Sun Energy</a:t>
            </a:r>
            <a:endParaRPr lang="en-GB" sz="1400" dirty="0">
              <a:solidFill>
                <a:prstClr val="black"/>
              </a:solidFill>
              <a:latin typeface="Century Gothic"/>
            </a:endParaRPr>
          </a:p>
        </p:txBody>
      </p:sp>
      <p:sp>
        <p:nvSpPr>
          <p:cNvPr id="5" name="TextBox 2">
            <a:extLst>
              <a:ext uri="{FF2B5EF4-FFF2-40B4-BE49-F238E27FC236}">
                <a16:creationId xmlns:a16="http://schemas.microsoft.com/office/drawing/2014/main" id="{F92F7C05-A12C-45DF-A8A7-600E46C75DCE}"/>
              </a:ext>
            </a:extLst>
          </p:cNvPr>
          <p:cNvSpPr txBox="1"/>
          <p:nvPr/>
        </p:nvSpPr>
        <p:spPr>
          <a:xfrm>
            <a:off x="4572001" y="829237"/>
            <a:ext cx="2587383" cy="307777"/>
          </a:xfrm>
          <a:prstGeom prst="rect">
            <a:avLst/>
          </a:prstGeom>
          <a:noFill/>
        </p:spPr>
        <p:txBody>
          <a:bodyPr wrap="square" rtlCol="0">
            <a:spAutoFit/>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1pPr>
            <a:lvl2pPr marL="4572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2pPr>
            <a:lvl3pPr marL="9144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3pPr>
            <a:lvl4pPr marL="13716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4pPr>
            <a:lvl5pPr marL="18288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5pPr>
            <a:lvl6pPr marL="2286000" algn="l" defTabSz="914400" rtl="0" eaLnBrk="1" latinLnBrk="0" hangingPunct="1">
              <a:defRPr sz="2400" b="1" kern="1200">
                <a:solidFill>
                  <a:schemeClr val="tx1"/>
                </a:solidFill>
                <a:latin typeface="Times New Roman" pitchFamily="18" charset="0"/>
                <a:ea typeface="Geneva" charset="0"/>
                <a:cs typeface="Geneva" charset="0"/>
              </a:defRPr>
            </a:lvl6pPr>
            <a:lvl7pPr marL="2743200" algn="l" defTabSz="914400" rtl="0" eaLnBrk="1" latinLnBrk="0" hangingPunct="1">
              <a:defRPr sz="2400" b="1" kern="1200">
                <a:solidFill>
                  <a:schemeClr val="tx1"/>
                </a:solidFill>
                <a:latin typeface="Times New Roman" pitchFamily="18" charset="0"/>
                <a:ea typeface="Geneva" charset="0"/>
                <a:cs typeface="Geneva" charset="0"/>
              </a:defRPr>
            </a:lvl7pPr>
            <a:lvl8pPr marL="3200400" algn="l" defTabSz="914400" rtl="0" eaLnBrk="1" latinLnBrk="0" hangingPunct="1">
              <a:defRPr sz="2400" b="1" kern="1200">
                <a:solidFill>
                  <a:schemeClr val="tx1"/>
                </a:solidFill>
                <a:latin typeface="Times New Roman" pitchFamily="18" charset="0"/>
                <a:ea typeface="Geneva" charset="0"/>
                <a:cs typeface="Geneva" charset="0"/>
              </a:defRPr>
            </a:lvl8pPr>
            <a:lvl9pPr marL="3657600" algn="l" defTabSz="914400" rtl="0" eaLnBrk="1" latinLnBrk="0" hangingPunct="1">
              <a:defRPr sz="2400" b="1" kern="1200">
                <a:solidFill>
                  <a:schemeClr val="tx1"/>
                </a:solidFill>
                <a:latin typeface="Times New Roman" pitchFamily="18" charset="0"/>
                <a:ea typeface="Geneva" charset="0"/>
                <a:cs typeface="Geneva" charset="0"/>
              </a:defRPr>
            </a:lvl9pPr>
          </a:lstStyle>
          <a:p>
            <a:pPr defTabSz="457189"/>
            <a:r>
              <a:rPr lang="en-US" sz="1400" dirty="0" err="1">
                <a:solidFill>
                  <a:prstClr val="black"/>
                </a:solidFill>
                <a:latin typeface="Century Gothic"/>
              </a:rPr>
              <a:t>SunEQ</a:t>
            </a:r>
            <a:r>
              <a:rPr lang="en-US" sz="1400" dirty="0">
                <a:solidFill>
                  <a:prstClr val="black"/>
                </a:solidFill>
                <a:latin typeface="Century Gothic"/>
              </a:rPr>
              <a:t> Investment Four</a:t>
            </a:r>
            <a:endParaRPr lang="en-GB" sz="1400" dirty="0">
              <a:solidFill>
                <a:prstClr val="black"/>
              </a:solidFill>
              <a:latin typeface="Century Gothic"/>
            </a:endParaRPr>
          </a:p>
        </p:txBody>
      </p:sp>
      <p:sp>
        <p:nvSpPr>
          <p:cNvPr id="6" name="TextBox 2">
            <a:extLst>
              <a:ext uri="{FF2B5EF4-FFF2-40B4-BE49-F238E27FC236}">
                <a16:creationId xmlns:a16="http://schemas.microsoft.com/office/drawing/2014/main" id="{98D536C5-C847-44ED-8E1B-E7D697AF264C}"/>
              </a:ext>
            </a:extLst>
          </p:cNvPr>
          <p:cNvSpPr txBox="1"/>
          <p:nvPr/>
        </p:nvSpPr>
        <p:spPr>
          <a:xfrm>
            <a:off x="488069" y="2999655"/>
            <a:ext cx="2587383" cy="307777"/>
          </a:xfrm>
          <a:prstGeom prst="rect">
            <a:avLst/>
          </a:prstGeom>
          <a:noFill/>
        </p:spPr>
        <p:txBody>
          <a:bodyPr wrap="square" rtlCol="0">
            <a:spAutoFit/>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1pPr>
            <a:lvl2pPr marL="4572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2pPr>
            <a:lvl3pPr marL="9144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3pPr>
            <a:lvl4pPr marL="13716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4pPr>
            <a:lvl5pPr marL="18288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5pPr>
            <a:lvl6pPr marL="2286000" algn="l" defTabSz="914400" rtl="0" eaLnBrk="1" latinLnBrk="0" hangingPunct="1">
              <a:defRPr sz="2400" b="1" kern="1200">
                <a:solidFill>
                  <a:schemeClr val="tx1"/>
                </a:solidFill>
                <a:latin typeface="Times New Roman" pitchFamily="18" charset="0"/>
                <a:ea typeface="Geneva" charset="0"/>
                <a:cs typeface="Geneva" charset="0"/>
              </a:defRPr>
            </a:lvl6pPr>
            <a:lvl7pPr marL="2743200" algn="l" defTabSz="914400" rtl="0" eaLnBrk="1" latinLnBrk="0" hangingPunct="1">
              <a:defRPr sz="2400" b="1" kern="1200">
                <a:solidFill>
                  <a:schemeClr val="tx1"/>
                </a:solidFill>
                <a:latin typeface="Times New Roman" pitchFamily="18" charset="0"/>
                <a:ea typeface="Geneva" charset="0"/>
                <a:cs typeface="Geneva" charset="0"/>
              </a:defRPr>
            </a:lvl7pPr>
            <a:lvl8pPr marL="3200400" algn="l" defTabSz="914400" rtl="0" eaLnBrk="1" latinLnBrk="0" hangingPunct="1">
              <a:defRPr sz="2400" b="1" kern="1200">
                <a:solidFill>
                  <a:schemeClr val="tx1"/>
                </a:solidFill>
                <a:latin typeface="Times New Roman" pitchFamily="18" charset="0"/>
                <a:ea typeface="Geneva" charset="0"/>
                <a:cs typeface="Geneva" charset="0"/>
              </a:defRPr>
            </a:lvl8pPr>
            <a:lvl9pPr marL="3657600" algn="l" defTabSz="914400" rtl="0" eaLnBrk="1" latinLnBrk="0" hangingPunct="1">
              <a:defRPr sz="2400" b="1" kern="1200">
                <a:solidFill>
                  <a:schemeClr val="tx1"/>
                </a:solidFill>
                <a:latin typeface="Times New Roman" pitchFamily="18" charset="0"/>
                <a:ea typeface="Geneva" charset="0"/>
                <a:cs typeface="Geneva" charset="0"/>
              </a:defRPr>
            </a:lvl9pPr>
          </a:lstStyle>
          <a:p>
            <a:pPr defTabSz="457189"/>
            <a:r>
              <a:rPr lang="en-US" sz="1400" dirty="0">
                <a:solidFill>
                  <a:prstClr val="black"/>
                </a:solidFill>
                <a:latin typeface="Century Gothic"/>
              </a:rPr>
              <a:t>Rosh </a:t>
            </a:r>
            <a:r>
              <a:rPr lang="en-US" sz="1400" dirty="0" err="1">
                <a:solidFill>
                  <a:prstClr val="black"/>
                </a:solidFill>
                <a:latin typeface="Century Gothic"/>
              </a:rPr>
              <a:t>Pinah</a:t>
            </a:r>
            <a:r>
              <a:rPr lang="en-US" sz="1400" dirty="0">
                <a:solidFill>
                  <a:prstClr val="black"/>
                </a:solidFill>
                <a:latin typeface="Century Gothic"/>
              </a:rPr>
              <a:t> </a:t>
            </a:r>
            <a:endParaRPr lang="en-GB" sz="1400" dirty="0">
              <a:solidFill>
                <a:prstClr val="black"/>
              </a:solidFill>
              <a:latin typeface="Century Gothic"/>
            </a:endParaRPr>
          </a:p>
        </p:txBody>
      </p:sp>
      <p:sp>
        <p:nvSpPr>
          <p:cNvPr id="7" name="TextBox 2">
            <a:extLst>
              <a:ext uri="{FF2B5EF4-FFF2-40B4-BE49-F238E27FC236}">
                <a16:creationId xmlns:a16="http://schemas.microsoft.com/office/drawing/2014/main" id="{5B4BF0F1-A4DB-4840-8D15-E2FCFCCE940A}"/>
              </a:ext>
            </a:extLst>
          </p:cNvPr>
          <p:cNvSpPr txBox="1"/>
          <p:nvPr/>
        </p:nvSpPr>
        <p:spPr>
          <a:xfrm>
            <a:off x="4572001" y="2999655"/>
            <a:ext cx="2587383" cy="307777"/>
          </a:xfrm>
          <a:prstGeom prst="rect">
            <a:avLst/>
          </a:prstGeom>
          <a:noFill/>
        </p:spPr>
        <p:txBody>
          <a:bodyPr wrap="square" rtlCol="0">
            <a:spAutoFit/>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1pPr>
            <a:lvl2pPr marL="4572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2pPr>
            <a:lvl3pPr marL="9144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3pPr>
            <a:lvl4pPr marL="13716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4pPr>
            <a:lvl5pPr marL="18288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5pPr>
            <a:lvl6pPr marL="2286000" algn="l" defTabSz="914400" rtl="0" eaLnBrk="1" latinLnBrk="0" hangingPunct="1">
              <a:defRPr sz="2400" b="1" kern="1200">
                <a:solidFill>
                  <a:schemeClr val="tx1"/>
                </a:solidFill>
                <a:latin typeface="Times New Roman" pitchFamily="18" charset="0"/>
                <a:ea typeface="Geneva" charset="0"/>
                <a:cs typeface="Geneva" charset="0"/>
              </a:defRPr>
            </a:lvl6pPr>
            <a:lvl7pPr marL="2743200" algn="l" defTabSz="914400" rtl="0" eaLnBrk="1" latinLnBrk="0" hangingPunct="1">
              <a:defRPr sz="2400" b="1" kern="1200">
                <a:solidFill>
                  <a:schemeClr val="tx1"/>
                </a:solidFill>
                <a:latin typeface="Times New Roman" pitchFamily="18" charset="0"/>
                <a:ea typeface="Geneva" charset="0"/>
                <a:cs typeface="Geneva" charset="0"/>
              </a:defRPr>
            </a:lvl7pPr>
            <a:lvl8pPr marL="3200400" algn="l" defTabSz="914400" rtl="0" eaLnBrk="1" latinLnBrk="0" hangingPunct="1">
              <a:defRPr sz="2400" b="1" kern="1200">
                <a:solidFill>
                  <a:schemeClr val="tx1"/>
                </a:solidFill>
                <a:latin typeface="Times New Roman" pitchFamily="18" charset="0"/>
                <a:ea typeface="Geneva" charset="0"/>
                <a:cs typeface="Geneva" charset="0"/>
              </a:defRPr>
            </a:lvl8pPr>
            <a:lvl9pPr marL="3657600" algn="l" defTabSz="914400" rtl="0" eaLnBrk="1" latinLnBrk="0" hangingPunct="1">
              <a:defRPr sz="2400" b="1" kern="1200">
                <a:solidFill>
                  <a:schemeClr val="tx1"/>
                </a:solidFill>
                <a:latin typeface="Times New Roman" pitchFamily="18" charset="0"/>
                <a:ea typeface="Geneva" charset="0"/>
                <a:cs typeface="Geneva" charset="0"/>
              </a:defRPr>
            </a:lvl9pPr>
          </a:lstStyle>
          <a:p>
            <a:pPr defTabSz="457189"/>
            <a:r>
              <a:rPr lang="en-US" sz="1400" dirty="0">
                <a:solidFill>
                  <a:prstClr val="black"/>
                </a:solidFill>
                <a:latin typeface="Century Gothic"/>
              </a:rPr>
              <a:t>Roof top solar</a:t>
            </a:r>
            <a:endParaRPr lang="en-GB" sz="1400" dirty="0">
              <a:solidFill>
                <a:prstClr val="black"/>
              </a:solidFill>
              <a:latin typeface="Century Gothic"/>
            </a:endParaRPr>
          </a:p>
        </p:txBody>
      </p:sp>
      <p:pic>
        <p:nvPicPr>
          <p:cNvPr id="8" name="Picture 7">
            <a:extLst>
              <a:ext uri="{FF2B5EF4-FFF2-40B4-BE49-F238E27FC236}">
                <a16:creationId xmlns:a16="http://schemas.microsoft.com/office/drawing/2014/main" id="{9F873096-3690-4761-9A98-124E464D260F}"/>
              </a:ext>
            </a:extLst>
          </p:cNvPr>
          <p:cNvPicPr>
            <a:picLocks noChangeAspect="1"/>
          </p:cNvPicPr>
          <p:nvPr/>
        </p:nvPicPr>
        <p:blipFill>
          <a:blip r:embed="rId2"/>
          <a:stretch>
            <a:fillRect/>
          </a:stretch>
        </p:blipFill>
        <p:spPr>
          <a:xfrm>
            <a:off x="4787815" y="1243285"/>
            <a:ext cx="2741875" cy="1596591"/>
          </a:xfrm>
          <a:prstGeom prst="rect">
            <a:avLst/>
          </a:prstGeom>
        </p:spPr>
      </p:pic>
      <p:pic>
        <p:nvPicPr>
          <p:cNvPr id="9" name="Picture 8" descr="A view of a mountain&#10;&#10;Description automatically generated">
            <a:extLst>
              <a:ext uri="{FF2B5EF4-FFF2-40B4-BE49-F238E27FC236}">
                <a16:creationId xmlns:a16="http://schemas.microsoft.com/office/drawing/2014/main" id="{3E070593-A28F-42E0-8732-FC4CB89E21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316" y="1217136"/>
            <a:ext cx="2930199" cy="1596683"/>
          </a:xfrm>
          <a:prstGeom prst="rect">
            <a:avLst/>
          </a:prstGeom>
        </p:spPr>
      </p:pic>
      <p:pic>
        <p:nvPicPr>
          <p:cNvPr id="11" name="Picture 10">
            <a:extLst>
              <a:ext uri="{FF2B5EF4-FFF2-40B4-BE49-F238E27FC236}">
                <a16:creationId xmlns:a16="http://schemas.microsoft.com/office/drawing/2014/main" id="{8AEC24C2-4BC5-4F24-8B9E-F072F2B79AE7}"/>
              </a:ext>
            </a:extLst>
          </p:cNvPr>
          <p:cNvPicPr>
            <a:picLocks noChangeAspect="1"/>
          </p:cNvPicPr>
          <p:nvPr/>
        </p:nvPicPr>
        <p:blipFill>
          <a:blip r:embed="rId4"/>
          <a:stretch>
            <a:fillRect/>
          </a:stretch>
        </p:blipFill>
        <p:spPr>
          <a:xfrm>
            <a:off x="769315" y="3307433"/>
            <a:ext cx="2930199" cy="1596683"/>
          </a:xfrm>
          <a:prstGeom prst="rect">
            <a:avLst/>
          </a:prstGeom>
        </p:spPr>
      </p:pic>
      <p:pic>
        <p:nvPicPr>
          <p:cNvPr id="12" name="Content Placeholder 4">
            <a:extLst>
              <a:ext uri="{FF2B5EF4-FFF2-40B4-BE49-F238E27FC236}">
                <a16:creationId xmlns:a16="http://schemas.microsoft.com/office/drawing/2014/main" id="{F44ACC8D-053A-47A7-BFC2-44C1FA93AB09}"/>
              </a:ext>
            </a:extLst>
          </p:cNvPr>
          <p:cNvPicPr>
            <a:picLocks noGrp="1"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12619" y="3307525"/>
            <a:ext cx="2717070" cy="1596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1981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88828" y="229797"/>
            <a:ext cx="3867501" cy="402380"/>
          </a:xfrm>
        </p:spPr>
        <p:txBody>
          <a:bodyPr>
            <a:noAutofit/>
          </a:bodyPr>
          <a:lstStyle/>
          <a:p>
            <a:r>
              <a:rPr lang="en-US"/>
              <a:t>Agenda</a:t>
            </a:r>
          </a:p>
        </p:txBody>
      </p:sp>
      <p:sp>
        <p:nvSpPr>
          <p:cNvPr id="7" name="Content Placeholder 5"/>
          <p:cNvSpPr>
            <a:spLocks noGrp="1"/>
          </p:cNvSpPr>
          <p:nvPr>
            <p:ph idx="1"/>
          </p:nvPr>
        </p:nvSpPr>
        <p:spPr>
          <a:xfrm>
            <a:off x="888828" y="1058396"/>
            <a:ext cx="3987972" cy="3299160"/>
          </a:xfrm>
        </p:spPr>
        <p:txBody>
          <a:bodyPr>
            <a:normAutofit/>
          </a:bodyPr>
          <a:lstStyle/>
          <a:p>
            <a:pPr>
              <a:buClrTx/>
              <a:buFont typeface="+mj-lt"/>
              <a:buAutoNum type="arabicPeriod"/>
            </a:pPr>
            <a:r>
              <a:rPr lang="en-US" dirty="0">
                <a:latin typeface="Century Gothic" panose="020B0502020202020204" pitchFamily="34" charset="0"/>
                <a:ea typeface="Geneva" pitchFamily="-84" charset="-128"/>
              </a:rPr>
              <a:t>WHO WE ARE</a:t>
            </a:r>
          </a:p>
          <a:p>
            <a:pPr>
              <a:buClrTx/>
              <a:buFont typeface="+mj-lt"/>
              <a:buAutoNum type="arabicPeriod"/>
            </a:pPr>
            <a:r>
              <a:rPr lang="en-US" dirty="0">
                <a:latin typeface="Century Gothic" panose="020B0502020202020204" pitchFamily="34" charset="0"/>
                <a:ea typeface="Geneva" pitchFamily="-84" charset="-128"/>
              </a:rPr>
              <a:t>CURRENT STATUS QUO</a:t>
            </a:r>
          </a:p>
          <a:p>
            <a:pPr>
              <a:buClrTx/>
              <a:buFont typeface="+mj-lt"/>
              <a:buAutoNum type="arabicPeriod"/>
            </a:pPr>
            <a:r>
              <a:rPr lang="en-US" dirty="0">
                <a:latin typeface="Century Gothic" panose="020B0502020202020204" pitchFamily="34" charset="0"/>
                <a:ea typeface="Geneva" pitchFamily="-84" charset="-128"/>
              </a:rPr>
              <a:t>OUR ALTERNATIVE INVESTMENT CAPABILITIES</a:t>
            </a:r>
          </a:p>
          <a:p>
            <a:pPr>
              <a:buClrTx/>
              <a:buFont typeface="+mj-lt"/>
              <a:buAutoNum type="arabicPeriod"/>
            </a:pPr>
            <a:r>
              <a:rPr lang="en-US" dirty="0">
                <a:latin typeface="Century Gothic" panose="020B0502020202020204" pitchFamily="34" charset="0"/>
                <a:ea typeface="Geneva" pitchFamily="-84" charset="-128"/>
              </a:rPr>
              <a:t>FUTURE FOCUS</a:t>
            </a:r>
          </a:p>
          <a:p>
            <a:pPr>
              <a:buClrTx/>
              <a:buFont typeface="+mj-lt"/>
              <a:buAutoNum type="arabicPeriod"/>
            </a:pPr>
            <a:r>
              <a:rPr lang="en-US" dirty="0">
                <a:latin typeface="Century Gothic" panose="020B0502020202020204" pitchFamily="34" charset="0"/>
                <a:ea typeface="Geneva" pitchFamily="-84" charset="-128"/>
              </a:rPr>
              <a:t>TRACK RECORD</a:t>
            </a:r>
          </a:p>
          <a:p>
            <a:pPr>
              <a:buClrTx/>
              <a:buFont typeface="+mj-lt"/>
              <a:buAutoNum type="arabicPeriod"/>
            </a:pPr>
            <a:endParaRPr lang="en-US" dirty="0">
              <a:latin typeface="Century Gothic" panose="020B0502020202020204" pitchFamily="34" charset="0"/>
              <a:ea typeface="Geneva" pitchFamily="-84" charset="-128"/>
            </a:endParaRPr>
          </a:p>
          <a:p>
            <a:pPr>
              <a:buClrTx/>
              <a:buFont typeface="+mj-lt"/>
              <a:buAutoNum type="arabicPeriod"/>
            </a:pPr>
            <a:endParaRPr lang="en-US" dirty="0">
              <a:latin typeface="Century Gothic" panose="020B0502020202020204" pitchFamily="34" charset="0"/>
              <a:ea typeface="Geneva" pitchFamily="-84" charset="-128"/>
            </a:endParaRPr>
          </a:p>
          <a:p>
            <a:pPr>
              <a:buClrTx/>
              <a:buFont typeface="+mj-lt"/>
              <a:buAutoNum type="arabicPeriod"/>
            </a:pPr>
            <a:endParaRPr lang="en-US" dirty="0">
              <a:latin typeface="Century Gothic" panose="020B0502020202020204" pitchFamily="34" charset="0"/>
              <a:ea typeface="Geneva" pitchFamily="-84" charset="-128"/>
            </a:endParaRPr>
          </a:p>
          <a:p>
            <a:pPr>
              <a:buClrTx/>
              <a:buFont typeface="+mj-lt"/>
              <a:buAutoNum type="arabicPeriod"/>
            </a:pPr>
            <a:endParaRPr lang="en-US" dirty="0">
              <a:latin typeface="Century Gothic" panose="020B0502020202020204" pitchFamily="34" charset="0"/>
              <a:ea typeface="Geneva" pitchFamily="-84" charset="-128"/>
            </a:endParaRPr>
          </a:p>
        </p:txBody>
      </p:sp>
      <p:sp>
        <p:nvSpPr>
          <p:cNvPr id="2" name="Slide Number Placeholder 1">
            <a:extLst>
              <a:ext uri="{FF2B5EF4-FFF2-40B4-BE49-F238E27FC236}">
                <a16:creationId xmlns:a16="http://schemas.microsoft.com/office/drawing/2014/main" id="{46108087-B1BB-4878-9C4A-62B8C442BB35}"/>
              </a:ext>
            </a:extLst>
          </p:cNvPr>
          <p:cNvSpPr>
            <a:spLocks noGrp="1"/>
          </p:cNvSpPr>
          <p:nvPr>
            <p:ph type="sldNum" sz="quarter" idx="4"/>
          </p:nvPr>
        </p:nvSpPr>
        <p:spPr/>
        <p:txBody>
          <a:bodyPr/>
          <a:lstStyle/>
          <a:p>
            <a:fld id="{F808627B-F915-7940-8094-9D0FE90F5C69}" type="slidenum">
              <a:rPr lang="en-US" smtClean="0"/>
              <a:pPr/>
              <a:t>2</a:t>
            </a:fld>
            <a:endParaRPr lang="en-US"/>
          </a:p>
        </p:txBody>
      </p:sp>
    </p:spTree>
    <p:extLst>
      <p:ext uri="{BB962C8B-B14F-4D97-AF65-F5344CB8AC3E}">
        <p14:creationId xmlns:p14="http://schemas.microsoft.com/office/powerpoint/2010/main" val="241907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37091F2-59FE-0A30-ADAE-BBD9CA4EAFFA}"/>
              </a:ext>
            </a:extLst>
          </p:cNvPr>
          <p:cNvSpPr>
            <a:spLocks noGrp="1"/>
          </p:cNvSpPr>
          <p:nvPr>
            <p:ph type="sldNum" sz="quarter" idx="4"/>
          </p:nvPr>
        </p:nvSpPr>
        <p:spPr/>
        <p:txBody>
          <a:bodyPr/>
          <a:lstStyle/>
          <a:p>
            <a:fld id="{F808627B-F915-7940-8094-9D0FE90F5C69}" type="slidenum">
              <a:rPr lang="en-US" smtClean="0"/>
              <a:pPr/>
              <a:t>20</a:t>
            </a:fld>
            <a:endParaRPr lang="en-US" dirty="0"/>
          </a:p>
        </p:txBody>
      </p:sp>
      <p:sp>
        <p:nvSpPr>
          <p:cNvPr id="2" name="Title 1">
            <a:extLst>
              <a:ext uri="{FF2B5EF4-FFF2-40B4-BE49-F238E27FC236}">
                <a16:creationId xmlns:a16="http://schemas.microsoft.com/office/drawing/2014/main" id="{F1331E16-752E-4C9E-824B-90DA526EDAB9}"/>
              </a:ext>
            </a:extLst>
          </p:cNvPr>
          <p:cNvSpPr>
            <a:spLocks noGrp="1"/>
          </p:cNvSpPr>
          <p:nvPr>
            <p:ph type="title"/>
          </p:nvPr>
        </p:nvSpPr>
        <p:spPr/>
        <p:txBody>
          <a:bodyPr>
            <a:normAutofit/>
          </a:bodyPr>
          <a:lstStyle/>
          <a:p>
            <a:r>
              <a:rPr lang="en-US" dirty="0"/>
              <a:t>Track Record - Education</a:t>
            </a:r>
          </a:p>
        </p:txBody>
      </p:sp>
      <p:sp>
        <p:nvSpPr>
          <p:cNvPr id="10" name="TextBox 2">
            <a:extLst>
              <a:ext uri="{FF2B5EF4-FFF2-40B4-BE49-F238E27FC236}">
                <a16:creationId xmlns:a16="http://schemas.microsoft.com/office/drawing/2014/main" id="{3737EFCA-3700-4FAF-B953-69AA847216BF}"/>
              </a:ext>
            </a:extLst>
          </p:cNvPr>
          <p:cNvSpPr txBox="1"/>
          <p:nvPr/>
        </p:nvSpPr>
        <p:spPr>
          <a:xfrm>
            <a:off x="363892" y="988891"/>
            <a:ext cx="2587383" cy="307777"/>
          </a:xfrm>
          <a:prstGeom prst="rect">
            <a:avLst/>
          </a:prstGeom>
          <a:noFill/>
        </p:spPr>
        <p:txBody>
          <a:bodyPr wrap="square" rtlCol="0">
            <a:spAutoFit/>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1pPr>
            <a:lvl2pPr marL="4572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2pPr>
            <a:lvl3pPr marL="9144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3pPr>
            <a:lvl4pPr marL="13716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4pPr>
            <a:lvl5pPr marL="18288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5pPr>
            <a:lvl6pPr marL="2286000" algn="l" defTabSz="914400" rtl="0" eaLnBrk="1" latinLnBrk="0" hangingPunct="1">
              <a:defRPr sz="2400" b="1" kern="1200">
                <a:solidFill>
                  <a:schemeClr val="tx1"/>
                </a:solidFill>
                <a:latin typeface="Times New Roman" pitchFamily="18" charset="0"/>
                <a:ea typeface="Geneva" charset="0"/>
                <a:cs typeface="Geneva" charset="0"/>
              </a:defRPr>
            </a:lvl6pPr>
            <a:lvl7pPr marL="2743200" algn="l" defTabSz="914400" rtl="0" eaLnBrk="1" latinLnBrk="0" hangingPunct="1">
              <a:defRPr sz="2400" b="1" kern="1200">
                <a:solidFill>
                  <a:schemeClr val="tx1"/>
                </a:solidFill>
                <a:latin typeface="Times New Roman" pitchFamily="18" charset="0"/>
                <a:ea typeface="Geneva" charset="0"/>
                <a:cs typeface="Geneva" charset="0"/>
              </a:defRPr>
            </a:lvl7pPr>
            <a:lvl8pPr marL="3200400" algn="l" defTabSz="914400" rtl="0" eaLnBrk="1" latinLnBrk="0" hangingPunct="1">
              <a:defRPr sz="2400" b="1" kern="1200">
                <a:solidFill>
                  <a:schemeClr val="tx1"/>
                </a:solidFill>
                <a:latin typeface="Times New Roman" pitchFamily="18" charset="0"/>
                <a:ea typeface="Geneva" charset="0"/>
                <a:cs typeface="Geneva" charset="0"/>
              </a:defRPr>
            </a:lvl8pPr>
            <a:lvl9pPr marL="3657600" algn="l" defTabSz="914400" rtl="0" eaLnBrk="1" latinLnBrk="0" hangingPunct="1">
              <a:defRPr sz="2400" b="1" kern="1200">
                <a:solidFill>
                  <a:schemeClr val="tx1"/>
                </a:solidFill>
                <a:latin typeface="Times New Roman" pitchFamily="18" charset="0"/>
                <a:ea typeface="Geneva" charset="0"/>
                <a:cs typeface="Geneva" charset="0"/>
              </a:defRPr>
            </a:lvl9pPr>
          </a:lstStyle>
          <a:p>
            <a:pPr defTabSz="457189"/>
            <a:r>
              <a:rPr lang="en-US" sz="1400" dirty="0">
                <a:solidFill>
                  <a:prstClr val="black"/>
                </a:solidFill>
                <a:latin typeface="Century Gothic"/>
              </a:rPr>
              <a:t>IUM – </a:t>
            </a:r>
            <a:r>
              <a:rPr lang="en-US" sz="1400" dirty="0" err="1">
                <a:solidFill>
                  <a:prstClr val="black"/>
                </a:solidFill>
                <a:latin typeface="Century Gothic"/>
              </a:rPr>
              <a:t>Nkurenkuru</a:t>
            </a:r>
            <a:r>
              <a:rPr lang="en-US" sz="1400" dirty="0">
                <a:solidFill>
                  <a:prstClr val="black"/>
                </a:solidFill>
                <a:latin typeface="Century Gothic"/>
              </a:rPr>
              <a:t> Campus</a:t>
            </a:r>
            <a:endParaRPr lang="en-GB" sz="1400" dirty="0">
              <a:solidFill>
                <a:prstClr val="black"/>
              </a:solidFill>
              <a:latin typeface="Century Gothic"/>
            </a:endParaRPr>
          </a:p>
        </p:txBody>
      </p:sp>
      <p:sp>
        <p:nvSpPr>
          <p:cNvPr id="11" name="TextBox 2">
            <a:extLst>
              <a:ext uri="{FF2B5EF4-FFF2-40B4-BE49-F238E27FC236}">
                <a16:creationId xmlns:a16="http://schemas.microsoft.com/office/drawing/2014/main" id="{50561008-A247-41E7-BCAF-23DA5F84A409}"/>
              </a:ext>
            </a:extLst>
          </p:cNvPr>
          <p:cNvSpPr txBox="1"/>
          <p:nvPr/>
        </p:nvSpPr>
        <p:spPr>
          <a:xfrm>
            <a:off x="4787815" y="992981"/>
            <a:ext cx="2587383" cy="307777"/>
          </a:xfrm>
          <a:prstGeom prst="rect">
            <a:avLst/>
          </a:prstGeom>
          <a:noFill/>
        </p:spPr>
        <p:txBody>
          <a:bodyPr wrap="square" rtlCol="0">
            <a:spAutoFit/>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1pPr>
            <a:lvl2pPr marL="4572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2pPr>
            <a:lvl3pPr marL="9144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3pPr>
            <a:lvl4pPr marL="13716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4pPr>
            <a:lvl5pPr marL="18288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5pPr>
            <a:lvl6pPr marL="2286000" algn="l" defTabSz="914400" rtl="0" eaLnBrk="1" latinLnBrk="0" hangingPunct="1">
              <a:defRPr sz="2400" b="1" kern="1200">
                <a:solidFill>
                  <a:schemeClr val="tx1"/>
                </a:solidFill>
                <a:latin typeface="Times New Roman" pitchFamily="18" charset="0"/>
                <a:ea typeface="Geneva" charset="0"/>
                <a:cs typeface="Geneva" charset="0"/>
              </a:defRPr>
            </a:lvl6pPr>
            <a:lvl7pPr marL="2743200" algn="l" defTabSz="914400" rtl="0" eaLnBrk="1" latinLnBrk="0" hangingPunct="1">
              <a:defRPr sz="2400" b="1" kern="1200">
                <a:solidFill>
                  <a:schemeClr val="tx1"/>
                </a:solidFill>
                <a:latin typeface="Times New Roman" pitchFamily="18" charset="0"/>
                <a:ea typeface="Geneva" charset="0"/>
                <a:cs typeface="Geneva" charset="0"/>
              </a:defRPr>
            </a:lvl7pPr>
            <a:lvl8pPr marL="3200400" algn="l" defTabSz="914400" rtl="0" eaLnBrk="1" latinLnBrk="0" hangingPunct="1">
              <a:defRPr sz="2400" b="1" kern="1200">
                <a:solidFill>
                  <a:schemeClr val="tx1"/>
                </a:solidFill>
                <a:latin typeface="Times New Roman" pitchFamily="18" charset="0"/>
                <a:ea typeface="Geneva" charset="0"/>
                <a:cs typeface="Geneva" charset="0"/>
              </a:defRPr>
            </a:lvl8pPr>
            <a:lvl9pPr marL="3657600" algn="l" defTabSz="914400" rtl="0" eaLnBrk="1" latinLnBrk="0" hangingPunct="1">
              <a:defRPr sz="2400" b="1" kern="1200">
                <a:solidFill>
                  <a:schemeClr val="tx1"/>
                </a:solidFill>
                <a:latin typeface="Times New Roman" pitchFamily="18" charset="0"/>
                <a:ea typeface="Geneva" charset="0"/>
                <a:cs typeface="Geneva" charset="0"/>
              </a:defRPr>
            </a:lvl9pPr>
          </a:lstStyle>
          <a:p>
            <a:pPr defTabSz="457189"/>
            <a:r>
              <a:rPr lang="en-US" sz="1400" dirty="0">
                <a:solidFill>
                  <a:prstClr val="black"/>
                </a:solidFill>
                <a:latin typeface="Century Gothic"/>
              </a:rPr>
              <a:t>Windhoek Gymnasium</a:t>
            </a:r>
            <a:endParaRPr lang="en-GB" sz="1400" dirty="0">
              <a:solidFill>
                <a:prstClr val="black"/>
              </a:solidFill>
              <a:latin typeface="Century Gothic"/>
            </a:endParaRPr>
          </a:p>
        </p:txBody>
      </p:sp>
      <p:sp>
        <p:nvSpPr>
          <p:cNvPr id="12" name="TextBox 2">
            <a:extLst>
              <a:ext uri="{FF2B5EF4-FFF2-40B4-BE49-F238E27FC236}">
                <a16:creationId xmlns:a16="http://schemas.microsoft.com/office/drawing/2014/main" id="{4C3C7928-91BC-45AA-B397-5BE3947BDE0B}"/>
              </a:ext>
            </a:extLst>
          </p:cNvPr>
          <p:cNvSpPr txBox="1"/>
          <p:nvPr/>
        </p:nvSpPr>
        <p:spPr>
          <a:xfrm>
            <a:off x="372187" y="2975536"/>
            <a:ext cx="2587383" cy="307777"/>
          </a:xfrm>
          <a:prstGeom prst="rect">
            <a:avLst/>
          </a:prstGeom>
          <a:noFill/>
        </p:spPr>
        <p:txBody>
          <a:bodyPr wrap="square" rtlCol="0">
            <a:spAutoFit/>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1pPr>
            <a:lvl2pPr marL="4572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2pPr>
            <a:lvl3pPr marL="9144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3pPr>
            <a:lvl4pPr marL="13716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4pPr>
            <a:lvl5pPr marL="18288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5pPr>
            <a:lvl6pPr marL="2286000" algn="l" defTabSz="914400" rtl="0" eaLnBrk="1" latinLnBrk="0" hangingPunct="1">
              <a:defRPr sz="2400" b="1" kern="1200">
                <a:solidFill>
                  <a:schemeClr val="tx1"/>
                </a:solidFill>
                <a:latin typeface="Times New Roman" pitchFamily="18" charset="0"/>
                <a:ea typeface="Geneva" charset="0"/>
                <a:cs typeface="Geneva" charset="0"/>
              </a:defRPr>
            </a:lvl6pPr>
            <a:lvl7pPr marL="2743200" algn="l" defTabSz="914400" rtl="0" eaLnBrk="1" latinLnBrk="0" hangingPunct="1">
              <a:defRPr sz="2400" b="1" kern="1200">
                <a:solidFill>
                  <a:schemeClr val="tx1"/>
                </a:solidFill>
                <a:latin typeface="Times New Roman" pitchFamily="18" charset="0"/>
                <a:ea typeface="Geneva" charset="0"/>
                <a:cs typeface="Geneva" charset="0"/>
              </a:defRPr>
            </a:lvl7pPr>
            <a:lvl8pPr marL="3200400" algn="l" defTabSz="914400" rtl="0" eaLnBrk="1" latinLnBrk="0" hangingPunct="1">
              <a:defRPr sz="2400" b="1" kern="1200">
                <a:solidFill>
                  <a:schemeClr val="tx1"/>
                </a:solidFill>
                <a:latin typeface="Times New Roman" pitchFamily="18" charset="0"/>
                <a:ea typeface="Geneva" charset="0"/>
                <a:cs typeface="Geneva" charset="0"/>
              </a:defRPr>
            </a:lvl8pPr>
            <a:lvl9pPr marL="3657600" algn="l" defTabSz="914400" rtl="0" eaLnBrk="1" latinLnBrk="0" hangingPunct="1">
              <a:defRPr sz="2400" b="1" kern="1200">
                <a:solidFill>
                  <a:schemeClr val="tx1"/>
                </a:solidFill>
                <a:latin typeface="Times New Roman" pitchFamily="18" charset="0"/>
                <a:ea typeface="Geneva" charset="0"/>
                <a:cs typeface="Geneva" charset="0"/>
              </a:defRPr>
            </a:lvl9pPr>
          </a:lstStyle>
          <a:p>
            <a:pPr defTabSz="457189"/>
            <a:r>
              <a:rPr lang="en-US" sz="1400" dirty="0">
                <a:solidFill>
                  <a:prstClr val="black"/>
                </a:solidFill>
                <a:latin typeface="Century Gothic"/>
              </a:rPr>
              <a:t>Dolphin Schools </a:t>
            </a:r>
            <a:endParaRPr lang="en-GB" sz="1400" dirty="0">
              <a:solidFill>
                <a:prstClr val="black"/>
              </a:solidFill>
              <a:latin typeface="Century Gothic"/>
            </a:endParaRPr>
          </a:p>
        </p:txBody>
      </p:sp>
      <p:pic>
        <p:nvPicPr>
          <p:cNvPr id="13" name="Picture 12">
            <a:extLst>
              <a:ext uri="{FF2B5EF4-FFF2-40B4-BE49-F238E27FC236}">
                <a16:creationId xmlns:a16="http://schemas.microsoft.com/office/drawing/2014/main" id="{ED0932B4-2D12-47C8-8A66-697635C5E196}"/>
              </a:ext>
            </a:extLst>
          </p:cNvPr>
          <p:cNvPicPr>
            <a:picLocks noChangeAspect="1"/>
          </p:cNvPicPr>
          <p:nvPr/>
        </p:nvPicPr>
        <p:blipFill>
          <a:blip r:embed="rId2"/>
          <a:stretch>
            <a:fillRect/>
          </a:stretch>
        </p:blipFill>
        <p:spPr>
          <a:xfrm>
            <a:off x="543156" y="1321218"/>
            <a:ext cx="2320883" cy="1547255"/>
          </a:xfrm>
          <a:prstGeom prst="rect">
            <a:avLst/>
          </a:prstGeom>
        </p:spPr>
      </p:pic>
      <p:pic>
        <p:nvPicPr>
          <p:cNvPr id="15" name="Picture 14">
            <a:extLst>
              <a:ext uri="{FF2B5EF4-FFF2-40B4-BE49-F238E27FC236}">
                <a16:creationId xmlns:a16="http://schemas.microsoft.com/office/drawing/2014/main" id="{67F23C47-BF6D-44F6-A6BA-540A1A52E0D4}"/>
              </a:ext>
            </a:extLst>
          </p:cNvPr>
          <p:cNvPicPr>
            <a:picLocks noChangeAspect="1"/>
          </p:cNvPicPr>
          <p:nvPr/>
        </p:nvPicPr>
        <p:blipFill>
          <a:blip r:embed="rId3"/>
          <a:stretch>
            <a:fillRect/>
          </a:stretch>
        </p:blipFill>
        <p:spPr>
          <a:xfrm>
            <a:off x="4976296" y="1321219"/>
            <a:ext cx="2587383" cy="1547255"/>
          </a:xfrm>
          <a:prstGeom prst="rect">
            <a:avLst/>
          </a:prstGeom>
        </p:spPr>
      </p:pic>
      <p:pic>
        <p:nvPicPr>
          <p:cNvPr id="17" name="Picture 16">
            <a:extLst>
              <a:ext uri="{FF2B5EF4-FFF2-40B4-BE49-F238E27FC236}">
                <a16:creationId xmlns:a16="http://schemas.microsoft.com/office/drawing/2014/main" id="{69820AB0-CF9B-49F9-81C9-BBA4D41F12E7}"/>
              </a:ext>
            </a:extLst>
          </p:cNvPr>
          <p:cNvPicPr>
            <a:picLocks noChangeAspect="1"/>
          </p:cNvPicPr>
          <p:nvPr/>
        </p:nvPicPr>
        <p:blipFill>
          <a:blip r:embed="rId4"/>
          <a:stretch>
            <a:fillRect/>
          </a:stretch>
        </p:blipFill>
        <p:spPr>
          <a:xfrm>
            <a:off x="680982" y="3283314"/>
            <a:ext cx="1779772" cy="1779772"/>
          </a:xfrm>
          <a:prstGeom prst="rect">
            <a:avLst/>
          </a:prstGeom>
        </p:spPr>
      </p:pic>
    </p:spTree>
    <p:extLst>
      <p:ext uri="{BB962C8B-B14F-4D97-AF65-F5344CB8AC3E}">
        <p14:creationId xmlns:p14="http://schemas.microsoft.com/office/powerpoint/2010/main" val="386129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4A8A55-388E-003E-6391-982CF979BED5}"/>
              </a:ext>
            </a:extLst>
          </p:cNvPr>
          <p:cNvSpPr>
            <a:spLocks noGrp="1"/>
          </p:cNvSpPr>
          <p:nvPr>
            <p:ph type="sldNum" sz="quarter" idx="4"/>
          </p:nvPr>
        </p:nvSpPr>
        <p:spPr/>
        <p:txBody>
          <a:bodyPr/>
          <a:lstStyle/>
          <a:p>
            <a:fld id="{F808627B-F915-7940-8094-9D0FE90F5C69}" type="slidenum">
              <a:rPr lang="en-US" smtClean="0"/>
              <a:pPr/>
              <a:t>21</a:t>
            </a:fld>
            <a:endParaRPr lang="en-US" dirty="0"/>
          </a:p>
        </p:txBody>
      </p:sp>
      <p:sp>
        <p:nvSpPr>
          <p:cNvPr id="2" name="Title 1">
            <a:extLst>
              <a:ext uri="{FF2B5EF4-FFF2-40B4-BE49-F238E27FC236}">
                <a16:creationId xmlns:a16="http://schemas.microsoft.com/office/drawing/2014/main" id="{F1331E16-752E-4C9E-824B-90DA526EDAB9}"/>
              </a:ext>
            </a:extLst>
          </p:cNvPr>
          <p:cNvSpPr>
            <a:spLocks noGrp="1"/>
          </p:cNvSpPr>
          <p:nvPr>
            <p:ph type="title"/>
          </p:nvPr>
        </p:nvSpPr>
        <p:spPr/>
        <p:txBody>
          <a:bodyPr>
            <a:normAutofit/>
          </a:bodyPr>
          <a:lstStyle/>
          <a:p>
            <a:r>
              <a:rPr lang="en-US" dirty="0"/>
              <a:t>Track Record - Healthcare</a:t>
            </a:r>
          </a:p>
        </p:txBody>
      </p:sp>
      <p:sp>
        <p:nvSpPr>
          <p:cNvPr id="10" name="TextBox 2">
            <a:extLst>
              <a:ext uri="{FF2B5EF4-FFF2-40B4-BE49-F238E27FC236}">
                <a16:creationId xmlns:a16="http://schemas.microsoft.com/office/drawing/2014/main" id="{6BB40373-36B6-4CAE-9273-A9CBB6D8F5BB}"/>
              </a:ext>
            </a:extLst>
          </p:cNvPr>
          <p:cNvSpPr txBox="1"/>
          <p:nvPr/>
        </p:nvSpPr>
        <p:spPr>
          <a:xfrm>
            <a:off x="442915" y="835002"/>
            <a:ext cx="2587383" cy="307777"/>
          </a:xfrm>
          <a:prstGeom prst="rect">
            <a:avLst/>
          </a:prstGeom>
          <a:noFill/>
        </p:spPr>
        <p:txBody>
          <a:bodyPr wrap="square" rtlCol="0">
            <a:spAutoFit/>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1pPr>
            <a:lvl2pPr marL="4572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2pPr>
            <a:lvl3pPr marL="9144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3pPr>
            <a:lvl4pPr marL="13716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4pPr>
            <a:lvl5pPr marL="18288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5pPr>
            <a:lvl6pPr marL="2286000" algn="l" defTabSz="914400" rtl="0" eaLnBrk="1" latinLnBrk="0" hangingPunct="1">
              <a:defRPr sz="2400" b="1" kern="1200">
                <a:solidFill>
                  <a:schemeClr val="tx1"/>
                </a:solidFill>
                <a:latin typeface="Times New Roman" pitchFamily="18" charset="0"/>
                <a:ea typeface="Geneva" charset="0"/>
                <a:cs typeface="Geneva" charset="0"/>
              </a:defRPr>
            </a:lvl6pPr>
            <a:lvl7pPr marL="2743200" algn="l" defTabSz="914400" rtl="0" eaLnBrk="1" latinLnBrk="0" hangingPunct="1">
              <a:defRPr sz="2400" b="1" kern="1200">
                <a:solidFill>
                  <a:schemeClr val="tx1"/>
                </a:solidFill>
                <a:latin typeface="Times New Roman" pitchFamily="18" charset="0"/>
                <a:ea typeface="Geneva" charset="0"/>
                <a:cs typeface="Geneva" charset="0"/>
              </a:defRPr>
            </a:lvl7pPr>
            <a:lvl8pPr marL="3200400" algn="l" defTabSz="914400" rtl="0" eaLnBrk="1" latinLnBrk="0" hangingPunct="1">
              <a:defRPr sz="2400" b="1" kern="1200">
                <a:solidFill>
                  <a:schemeClr val="tx1"/>
                </a:solidFill>
                <a:latin typeface="Times New Roman" pitchFamily="18" charset="0"/>
                <a:ea typeface="Geneva" charset="0"/>
                <a:cs typeface="Geneva" charset="0"/>
              </a:defRPr>
            </a:lvl8pPr>
            <a:lvl9pPr marL="3657600" algn="l" defTabSz="914400" rtl="0" eaLnBrk="1" latinLnBrk="0" hangingPunct="1">
              <a:defRPr sz="2400" b="1" kern="1200">
                <a:solidFill>
                  <a:schemeClr val="tx1"/>
                </a:solidFill>
                <a:latin typeface="Times New Roman" pitchFamily="18" charset="0"/>
                <a:ea typeface="Geneva" charset="0"/>
                <a:cs typeface="Geneva" charset="0"/>
              </a:defRPr>
            </a:lvl9pPr>
          </a:lstStyle>
          <a:p>
            <a:pPr defTabSz="457189"/>
            <a:r>
              <a:rPr lang="en-US" sz="1400" dirty="0" err="1">
                <a:solidFill>
                  <a:prstClr val="black"/>
                </a:solidFill>
                <a:latin typeface="Century Gothic"/>
              </a:rPr>
              <a:t>Ongwediva</a:t>
            </a:r>
            <a:r>
              <a:rPr lang="en-US" sz="1400" dirty="0">
                <a:solidFill>
                  <a:prstClr val="black"/>
                </a:solidFill>
                <a:latin typeface="Century Gothic"/>
              </a:rPr>
              <a:t> </a:t>
            </a:r>
            <a:r>
              <a:rPr lang="en-US" sz="1400" dirty="0" err="1">
                <a:solidFill>
                  <a:prstClr val="black"/>
                </a:solidFill>
                <a:latin typeface="Century Gothic"/>
              </a:rPr>
              <a:t>Medipark</a:t>
            </a:r>
            <a:endParaRPr lang="en-GB" sz="1400" dirty="0">
              <a:solidFill>
                <a:prstClr val="black"/>
              </a:solidFill>
              <a:latin typeface="Century Gothic"/>
            </a:endParaRPr>
          </a:p>
        </p:txBody>
      </p:sp>
      <p:sp>
        <p:nvSpPr>
          <p:cNvPr id="11" name="TextBox 2">
            <a:extLst>
              <a:ext uri="{FF2B5EF4-FFF2-40B4-BE49-F238E27FC236}">
                <a16:creationId xmlns:a16="http://schemas.microsoft.com/office/drawing/2014/main" id="{FE7D9832-4FC2-42C5-946A-5BEEDFE14CD2}"/>
              </a:ext>
            </a:extLst>
          </p:cNvPr>
          <p:cNvSpPr txBox="1"/>
          <p:nvPr/>
        </p:nvSpPr>
        <p:spPr>
          <a:xfrm>
            <a:off x="4572001" y="835002"/>
            <a:ext cx="2587383" cy="307777"/>
          </a:xfrm>
          <a:prstGeom prst="rect">
            <a:avLst/>
          </a:prstGeom>
          <a:noFill/>
        </p:spPr>
        <p:txBody>
          <a:bodyPr wrap="square" rtlCol="0">
            <a:spAutoFit/>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1pPr>
            <a:lvl2pPr marL="4572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2pPr>
            <a:lvl3pPr marL="9144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3pPr>
            <a:lvl4pPr marL="13716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4pPr>
            <a:lvl5pPr marL="18288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5pPr>
            <a:lvl6pPr marL="2286000" algn="l" defTabSz="914400" rtl="0" eaLnBrk="1" latinLnBrk="0" hangingPunct="1">
              <a:defRPr sz="2400" b="1" kern="1200">
                <a:solidFill>
                  <a:schemeClr val="tx1"/>
                </a:solidFill>
                <a:latin typeface="Times New Roman" pitchFamily="18" charset="0"/>
                <a:ea typeface="Geneva" charset="0"/>
                <a:cs typeface="Geneva" charset="0"/>
              </a:defRPr>
            </a:lvl6pPr>
            <a:lvl7pPr marL="2743200" algn="l" defTabSz="914400" rtl="0" eaLnBrk="1" latinLnBrk="0" hangingPunct="1">
              <a:defRPr sz="2400" b="1" kern="1200">
                <a:solidFill>
                  <a:schemeClr val="tx1"/>
                </a:solidFill>
                <a:latin typeface="Times New Roman" pitchFamily="18" charset="0"/>
                <a:ea typeface="Geneva" charset="0"/>
                <a:cs typeface="Geneva" charset="0"/>
              </a:defRPr>
            </a:lvl7pPr>
            <a:lvl8pPr marL="3200400" algn="l" defTabSz="914400" rtl="0" eaLnBrk="1" latinLnBrk="0" hangingPunct="1">
              <a:defRPr sz="2400" b="1" kern="1200">
                <a:solidFill>
                  <a:schemeClr val="tx1"/>
                </a:solidFill>
                <a:latin typeface="Times New Roman" pitchFamily="18" charset="0"/>
                <a:ea typeface="Geneva" charset="0"/>
                <a:cs typeface="Geneva" charset="0"/>
              </a:defRPr>
            </a:lvl8pPr>
            <a:lvl9pPr marL="3657600" algn="l" defTabSz="914400" rtl="0" eaLnBrk="1" latinLnBrk="0" hangingPunct="1">
              <a:defRPr sz="2400" b="1" kern="1200">
                <a:solidFill>
                  <a:schemeClr val="tx1"/>
                </a:solidFill>
                <a:latin typeface="Times New Roman" pitchFamily="18" charset="0"/>
                <a:ea typeface="Geneva" charset="0"/>
                <a:cs typeface="Geneva" charset="0"/>
              </a:defRPr>
            </a:lvl9pPr>
          </a:lstStyle>
          <a:p>
            <a:pPr defTabSz="457189"/>
            <a:r>
              <a:rPr lang="en-US" sz="1400" dirty="0">
                <a:solidFill>
                  <a:prstClr val="black"/>
                </a:solidFill>
                <a:latin typeface="Century Gothic"/>
              </a:rPr>
              <a:t>Rehoboth Medical Centre</a:t>
            </a:r>
            <a:endParaRPr lang="en-GB" sz="1400" dirty="0">
              <a:solidFill>
                <a:prstClr val="black"/>
              </a:solidFill>
              <a:latin typeface="Century Gothic"/>
            </a:endParaRPr>
          </a:p>
        </p:txBody>
      </p:sp>
      <p:pic>
        <p:nvPicPr>
          <p:cNvPr id="12" name="Picture 11">
            <a:extLst>
              <a:ext uri="{FF2B5EF4-FFF2-40B4-BE49-F238E27FC236}">
                <a16:creationId xmlns:a16="http://schemas.microsoft.com/office/drawing/2014/main" id="{171ADFDD-4FE8-4756-9686-843DF577079D}"/>
              </a:ext>
            </a:extLst>
          </p:cNvPr>
          <p:cNvPicPr>
            <a:picLocks noChangeAspect="1"/>
          </p:cNvPicPr>
          <p:nvPr/>
        </p:nvPicPr>
        <p:blipFill>
          <a:blip r:embed="rId2"/>
          <a:stretch>
            <a:fillRect/>
          </a:stretch>
        </p:blipFill>
        <p:spPr>
          <a:xfrm>
            <a:off x="649048" y="1228197"/>
            <a:ext cx="3533240" cy="2395537"/>
          </a:xfrm>
          <a:prstGeom prst="rect">
            <a:avLst/>
          </a:prstGeom>
        </p:spPr>
      </p:pic>
      <p:pic>
        <p:nvPicPr>
          <p:cNvPr id="14" name="Picture 13">
            <a:extLst>
              <a:ext uri="{FF2B5EF4-FFF2-40B4-BE49-F238E27FC236}">
                <a16:creationId xmlns:a16="http://schemas.microsoft.com/office/drawing/2014/main" id="{D69F0A9A-5114-4F38-8C12-28988FAF10A0}"/>
              </a:ext>
            </a:extLst>
          </p:cNvPr>
          <p:cNvPicPr>
            <a:picLocks noChangeAspect="1"/>
          </p:cNvPicPr>
          <p:nvPr/>
        </p:nvPicPr>
        <p:blipFill rotWithShape="1">
          <a:blip r:embed="rId3"/>
          <a:srcRect l="12725" r="5194"/>
          <a:stretch/>
        </p:blipFill>
        <p:spPr>
          <a:xfrm>
            <a:off x="4854404" y="1228196"/>
            <a:ext cx="3944832" cy="2395537"/>
          </a:xfrm>
          <a:prstGeom prst="rect">
            <a:avLst/>
          </a:prstGeom>
        </p:spPr>
      </p:pic>
    </p:spTree>
    <p:extLst>
      <p:ext uri="{BB962C8B-B14F-4D97-AF65-F5344CB8AC3E}">
        <p14:creationId xmlns:p14="http://schemas.microsoft.com/office/powerpoint/2010/main" val="2198920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C6CFB35-C942-1A1E-0775-699533C035B8}"/>
              </a:ext>
            </a:extLst>
          </p:cNvPr>
          <p:cNvSpPr>
            <a:spLocks noGrp="1"/>
          </p:cNvSpPr>
          <p:nvPr>
            <p:ph type="sldNum" sz="quarter" idx="4"/>
          </p:nvPr>
        </p:nvSpPr>
        <p:spPr/>
        <p:txBody>
          <a:bodyPr/>
          <a:lstStyle/>
          <a:p>
            <a:fld id="{F808627B-F915-7940-8094-9D0FE90F5C69}" type="slidenum">
              <a:rPr lang="en-US" smtClean="0"/>
              <a:pPr/>
              <a:t>22</a:t>
            </a:fld>
            <a:endParaRPr lang="en-US" dirty="0"/>
          </a:p>
        </p:txBody>
      </p:sp>
      <p:sp>
        <p:nvSpPr>
          <p:cNvPr id="2" name="Title 1">
            <a:extLst>
              <a:ext uri="{FF2B5EF4-FFF2-40B4-BE49-F238E27FC236}">
                <a16:creationId xmlns:a16="http://schemas.microsoft.com/office/drawing/2014/main" id="{4BE8AA46-31EA-4E3E-8E1B-888B8EE3A81D}"/>
              </a:ext>
            </a:extLst>
          </p:cNvPr>
          <p:cNvSpPr>
            <a:spLocks noGrp="1"/>
          </p:cNvSpPr>
          <p:nvPr>
            <p:ph type="title"/>
          </p:nvPr>
        </p:nvSpPr>
        <p:spPr/>
        <p:txBody>
          <a:bodyPr>
            <a:normAutofit/>
          </a:bodyPr>
          <a:lstStyle/>
          <a:p>
            <a:r>
              <a:rPr lang="en-US" dirty="0"/>
              <a:t>Track Record – Land Servicing and Housing</a:t>
            </a:r>
          </a:p>
        </p:txBody>
      </p:sp>
      <p:sp>
        <p:nvSpPr>
          <p:cNvPr id="5" name="TextBox 2">
            <a:extLst>
              <a:ext uri="{FF2B5EF4-FFF2-40B4-BE49-F238E27FC236}">
                <a16:creationId xmlns:a16="http://schemas.microsoft.com/office/drawing/2014/main" id="{78ED7AA1-0ADC-45E2-82A0-335957707A34}"/>
              </a:ext>
            </a:extLst>
          </p:cNvPr>
          <p:cNvSpPr txBox="1"/>
          <p:nvPr/>
        </p:nvSpPr>
        <p:spPr>
          <a:xfrm>
            <a:off x="442915" y="2842925"/>
            <a:ext cx="3372627" cy="307777"/>
          </a:xfrm>
          <a:prstGeom prst="rect">
            <a:avLst/>
          </a:prstGeom>
          <a:noFill/>
        </p:spPr>
        <p:txBody>
          <a:bodyPr wrap="square" rtlCol="0">
            <a:spAutoFit/>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1pPr>
            <a:lvl2pPr marL="4572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2pPr>
            <a:lvl3pPr marL="9144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3pPr>
            <a:lvl4pPr marL="13716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4pPr>
            <a:lvl5pPr marL="18288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5pPr>
            <a:lvl6pPr marL="2286000" algn="l" defTabSz="914400" rtl="0" eaLnBrk="1" latinLnBrk="0" hangingPunct="1">
              <a:defRPr sz="2400" b="1" kern="1200">
                <a:solidFill>
                  <a:schemeClr val="tx1"/>
                </a:solidFill>
                <a:latin typeface="Times New Roman" pitchFamily="18" charset="0"/>
                <a:ea typeface="Geneva" charset="0"/>
                <a:cs typeface="Geneva" charset="0"/>
              </a:defRPr>
            </a:lvl6pPr>
            <a:lvl7pPr marL="2743200" algn="l" defTabSz="914400" rtl="0" eaLnBrk="1" latinLnBrk="0" hangingPunct="1">
              <a:defRPr sz="2400" b="1" kern="1200">
                <a:solidFill>
                  <a:schemeClr val="tx1"/>
                </a:solidFill>
                <a:latin typeface="Times New Roman" pitchFamily="18" charset="0"/>
                <a:ea typeface="Geneva" charset="0"/>
                <a:cs typeface="Geneva" charset="0"/>
              </a:defRPr>
            </a:lvl7pPr>
            <a:lvl8pPr marL="3200400" algn="l" defTabSz="914400" rtl="0" eaLnBrk="1" latinLnBrk="0" hangingPunct="1">
              <a:defRPr sz="2400" b="1" kern="1200">
                <a:solidFill>
                  <a:schemeClr val="tx1"/>
                </a:solidFill>
                <a:latin typeface="Times New Roman" pitchFamily="18" charset="0"/>
                <a:ea typeface="Geneva" charset="0"/>
                <a:cs typeface="Geneva" charset="0"/>
              </a:defRPr>
            </a:lvl8pPr>
            <a:lvl9pPr marL="3657600" algn="l" defTabSz="914400" rtl="0" eaLnBrk="1" latinLnBrk="0" hangingPunct="1">
              <a:defRPr sz="2400" b="1" kern="1200">
                <a:solidFill>
                  <a:schemeClr val="tx1"/>
                </a:solidFill>
                <a:latin typeface="Times New Roman" pitchFamily="18" charset="0"/>
                <a:ea typeface="Geneva" charset="0"/>
                <a:cs typeface="Geneva" charset="0"/>
              </a:defRPr>
            </a:lvl9pPr>
          </a:lstStyle>
          <a:p>
            <a:pPr defTabSz="457189"/>
            <a:r>
              <a:rPr lang="en-US" sz="1400" dirty="0">
                <a:solidFill>
                  <a:prstClr val="black"/>
                </a:solidFill>
                <a:latin typeface="Century Gothic"/>
              </a:rPr>
              <a:t>Walvis Bay Affordable Housing</a:t>
            </a:r>
            <a:endParaRPr lang="en-GB" sz="1400" dirty="0">
              <a:solidFill>
                <a:prstClr val="black"/>
              </a:solidFill>
              <a:latin typeface="Century Gothic"/>
            </a:endParaRPr>
          </a:p>
        </p:txBody>
      </p:sp>
      <p:sp>
        <p:nvSpPr>
          <p:cNvPr id="6" name="TextBox 2">
            <a:extLst>
              <a:ext uri="{FF2B5EF4-FFF2-40B4-BE49-F238E27FC236}">
                <a16:creationId xmlns:a16="http://schemas.microsoft.com/office/drawing/2014/main" id="{ACE762A2-FABF-4375-870B-CD29437B1372}"/>
              </a:ext>
            </a:extLst>
          </p:cNvPr>
          <p:cNvSpPr txBox="1"/>
          <p:nvPr/>
        </p:nvSpPr>
        <p:spPr>
          <a:xfrm>
            <a:off x="442913" y="839147"/>
            <a:ext cx="2587383" cy="307777"/>
          </a:xfrm>
          <a:prstGeom prst="rect">
            <a:avLst/>
          </a:prstGeom>
          <a:noFill/>
        </p:spPr>
        <p:txBody>
          <a:bodyPr wrap="square" rtlCol="0">
            <a:spAutoFit/>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1pPr>
            <a:lvl2pPr marL="4572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2pPr>
            <a:lvl3pPr marL="9144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3pPr>
            <a:lvl4pPr marL="13716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4pPr>
            <a:lvl5pPr marL="18288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5pPr>
            <a:lvl6pPr marL="2286000" algn="l" defTabSz="914400" rtl="0" eaLnBrk="1" latinLnBrk="0" hangingPunct="1">
              <a:defRPr sz="2400" b="1" kern="1200">
                <a:solidFill>
                  <a:schemeClr val="tx1"/>
                </a:solidFill>
                <a:latin typeface="Times New Roman" pitchFamily="18" charset="0"/>
                <a:ea typeface="Geneva" charset="0"/>
                <a:cs typeface="Geneva" charset="0"/>
              </a:defRPr>
            </a:lvl6pPr>
            <a:lvl7pPr marL="2743200" algn="l" defTabSz="914400" rtl="0" eaLnBrk="1" latinLnBrk="0" hangingPunct="1">
              <a:defRPr sz="2400" b="1" kern="1200">
                <a:solidFill>
                  <a:schemeClr val="tx1"/>
                </a:solidFill>
                <a:latin typeface="Times New Roman" pitchFamily="18" charset="0"/>
                <a:ea typeface="Geneva" charset="0"/>
                <a:cs typeface="Geneva" charset="0"/>
              </a:defRPr>
            </a:lvl7pPr>
            <a:lvl8pPr marL="3200400" algn="l" defTabSz="914400" rtl="0" eaLnBrk="1" latinLnBrk="0" hangingPunct="1">
              <a:defRPr sz="2400" b="1" kern="1200">
                <a:solidFill>
                  <a:schemeClr val="tx1"/>
                </a:solidFill>
                <a:latin typeface="Times New Roman" pitchFamily="18" charset="0"/>
                <a:ea typeface="Geneva" charset="0"/>
                <a:cs typeface="Geneva" charset="0"/>
              </a:defRPr>
            </a:lvl8pPr>
            <a:lvl9pPr marL="3657600" algn="l" defTabSz="914400" rtl="0" eaLnBrk="1" latinLnBrk="0" hangingPunct="1">
              <a:defRPr sz="2400" b="1" kern="1200">
                <a:solidFill>
                  <a:schemeClr val="tx1"/>
                </a:solidFill>
                <a:latin typeface="Times New Roman" pitchFamily="18" charset="0"/>
                <a:ea typeface="Geneva" charset="0"/>
                <a:cs typeface="Geneva" charset="0"/>
              </a:defRPr>
            </a:lvl9pPr>
          </a:lstStyle>
          <a:p>
            <a:pPr defTabSz="457189"/>
            <a:r>
              <a:rPr lang="en-US" sz="1400" dirty="0">
                <a:solidFill>
                  <a:prstClr val="black"/>
                </a:solidFill>
                <a:latin typeface="Century Gothic"/>
              </a:rPr>
              <a:t>Rundu Affordable Housing</a:t>
            </a:r>
            <a:endParaRPr lang="en-GB" sz="1400" dirty="0">
              <a:solidFill>
                <a:prstClr val="black"/>
              </a:solidFill>
              <a:latin typeface="Century Gothic"/>
            </a:endParaRPr>
          </a:p>
        </p:txBody>
      </p:sp>
      <p:sp>
        <p:nvSpPr>
          <p:cNvPr id="7" name="TextBox 2">
            <a:extLst>
              <a:ext uri="{FF2B5EF4-FFF2-40B4-BE49-F238E27FC236}">
                <a16:creationId xmlns:a16="http://schemas.microsoft.com/office/drawing/2014/main" id="{720905FA-BB9B-4918-95C4-20610CCF22D7}"/>
              </a:ext>
            </a:extLst>
          </p:cNvPr>
          <p:cNvSpPr txBox="1"/>
          <p:nvPr/>
        </p:nvSpPr>
        <p:spPr>
          <a:xfrm>
            <a:off x="5009269" y="839147"/>
            <a:ext cx="3415236" cy="307777"/>
          </a:xfrm>
          <a:prstGeom prst="rect">
            <a:avLst/>
          </a:prstGeom>
          <a:noFill/>
        </p:spPr>
        <p:txBody>
          <a:bodyPr wrap="square" rtlCol="0">
            <a:spAutoFit/>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1pPr>
            <a:lvl2pPr marL="4572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2pPr>
            <a:lvl3pPr marL="9144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3pPr>
            <a:lvl4pPr marL="13716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4pPr>
            <a:lvl5pPr marL="18288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5pPr>
            <a:lvl6pPr marL="2286000" algn="l" defTabSz="914400" rtl="0" eaLnBrk="1" latinLnBrk="0" hangingPunct="1">
              <a:defRPr sz="2400" b="1" kern="1200">
                <a:solidFill>
                  <a:schemeClr val="tx1"/>
                </a:solidFill>
                <a:latin typeface="Times New Roman" pitchFamily="18" charset="0"/>
                <a:ea typeface="Geneva" charset="0"/>
                <a:cs typeface="Geneva" charset="0"/>
              </a:defRPr>
            </a:lvl6pPr>
            <a:lvl7pPr marL="2743200" algn="l" defTabSz="914400" rtl="0" eaLnBrk="1" latinLnBrk="0" hangingPunct="1">
              <a:defRPr sz="2400" b="1" kern="1200">
                <a:solidFill>
                  <a:schemeClr val="tx1"/>
                </a:solidFill>
                <a:latin typeface="Times New Roman" pitchFamily="18" charset="0"/>
                <a:ea typeface="Geneva" charset="0"/>
                <a:cs typeface="Geneva" charset="0"/>
              </a:defRPr>
            </a:lvl7pPr>
            <a:lvl8pPr marL="3200400" algn="l" defTabSz="914400" rtl="0" eaLnBrk="1" latinLnBrk="0" hangingPunct="1">
              <a:defRPr sz="2400" b="1" kern="1200">
                <a:solidFill>
                  <a:schemeClr val="tx1"/>
                </a:solidFill>
                <a:latin typeface="Times New Roman" pitchFamily="18" charset="0"/>
                <a:ea typeface="Geneva" charset="0"/>
                <a:cs typeface="Geneva" charset="0"/>
              </a:defRPr>
            </a:lvl8pPr>
            <a:lvl9pPr marL="3657600" algn="l" defTabSz="914400" rtl="0" eaLnBrk="1" latinLnBrk="0" hangingPunct="1">
              <a:defRPr sz="2400" b="1" kern="1200">
                <a:solidFill>
                  <a:schemeClr val="tx1"/>
                </a:solidFill>
                <a:latin typeface="Times New Roman" pitchFamily="18" charset="0"/>
                <a:ea typeface="Geneva" charset="0"/>
                <a:cs typeface="Geneva" charset="0"/>
              </a:defRPr>
            </a:lvl9pPr>
          </a:lstStyle>
          <a:p>
            <a:pPr defTabSz="457189"/>
            <a:r>
              <a:rPr lang="en-US" sz="1400" dirty="0" err="1">
                <a:solidFill>
                  <a:prstClr val="black"/>
                </a:solidFill>
                <a:latin typeface="Century Gothic"/>
              </a:rPr>
              <a:t>Otjiwarongo</a:t>
            </a:r>
            <a:r>
              <a:rPr lang="en-US" sz="1400" dirty="0">
                <a:solidFill>
                  <a:prstClr val="black"/>
                </a:solidFill>
                <a:latin typeface="Century Gothic"/>
              </a:rPr>
              <a:t> Affordable Housing</a:t>
            </a:r>
            <a:endParaRPr lang="en-GB" sz="1400" dirty="0">
              <a:solidFill>
                <a:prstClr val="black"/>
              </a:solidFill>
              <a:latin typeface="Century Gothic"/>
            </a:endParaRPr>
          </a:p>
        </p:txBody>
      </p:sp>
      <p:sp>
        <p:nvSpPr>
          <p:cNvPr id="8" name="TextBox 2">
            <a:extLst>
              <a:ext uri="{FF2B5EF4-FFF2-40B4-BE49-F238E27FC236}">
                <a16:creationId xmlns:a16="http://schemas.microsoft.com/office/drawing/2014/main" id="{A4D71109-8BC4-4CCA-A531-FCEB5CC03A57}"/>
              </a:ext>
            </a:extLst>
          </p:cNvPr>
          <p:cNvSpPr txBox="1"/>
          <p:nvPr/>
        </p:nvSpPr>
        <p:spPr>
          <a:xfrm>
            <a:off x="5010040" y="2842923"/>
            <a:ext cx="2587383" cy="307777"/>
          </a:xfrm>
          <a:prstGeom prst="rect">
            <a:avLst/>
          </a:prstGeom>
          <a:noFill/>
        </p:spPr>
        <p:txBody>
          <a:bodyPr wrap="square" rtlCol="0">
            <a:spAutoFit/>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1pPr>
            <a:lvl2pPr marL="4572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2pPr>
            <a:lvl3pPr marL="9144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3pPr>
            <a:lvl4pPr marL="13716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4pPr>
            <a:lvl5pPr marL="18288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5pPr>
            <a:lvl6pPr marL="2286000" algn="l" defTabSz="914400" rtl="0" eaLnBrk="1" latinLnBrk="0" hangingPunct="1">
              <a:defRPr sz="2400" b="1" kern="1200">
                <a:solidFill>
                  <a:schemeClr val="tx1"/>
                </a:solidFill>
                <a:latin typeface="Times New Roman" pitchFamily="18" charset="0"/>
                <a:ea typeface="Geneva" charset="0"/>
                <a:cs typeface="Geneva" charset="0"/>
              </a:defRPr>
            </a:lvl6pPr>
            <a:lvl7pPr marL="2743200" algn="l" defTabSz="914400" rtl="0" eaLnBrk="1" latinLnBrk="0" hangingPunct="1">
              <a:defRPr sz="2400" b="1" kern="1200">
                <a:solidFill>
                  <a:schemeClr val="tx1"/>
                </a:solidFill>
                <a:latin typeface="Times New Roman" pitchFamily="18" charset="0"/>
                <a:ea typeface="Geneva" charset="0"/>
                <a:cs typeface="Geneva" charset="0"/>
              </a:defRPr>
            </a:lvl7pPr>
            <a:lvl8pPr marL="3200400" algn="l" defTabSz="914400" rtl="0" eaLnBrk="1" latinLnBrk="0" hangingPunct="1">
              <a:defRPr sz="2400" b="1" kern="1200">
                <a:solidFill>
                  <a:schemeClr val="tx1"/>
                </a:solidFill>
                <a:latin typeface="Times New Roman" pitchFamily="18" charset="0"/>
                <a:ea typeface="Geneva" charset="0"/>
                <a:cs typeface="Geneva" charset="0"/>
              </a:defRPr>
            </a:lvl8pPr>
            <a:lvl9pPr marL="3657600" algn="l" defTabSz="914400" rtl="0" eaLnBrk="1" latinLnBrk="0" hangingPunct="1">
              <a:defRPr sz="2400" b="1" kern="1200">
                <a:solidFill>
                  <a:schemeClr val="tx1"/>
                </a:solidFill>
                <a:latin typeface="Times New Roman" pitchFamily="18" charset="0"/>
                <a:ea typeface="Geneva" charset="0"/>
                <a:cs typeface="Geneva" charset="0"/>
              </a:defRPr>
            </a:lvl9pPr>
          </a:lstStyle>
          <a:p>
            <a:pPr defTabSz="457189"/>
            <a:r>
              <a:rPr lang="en-US" sz="1400" dirty="0" err="1">
                <a:solidFill>
                  <a:prstClr val="black"/>
                </a:solidFill>
                <a:latin typeface="Century Gothic"/>
              </a:rPr>
              <a:t>Mariental</a:t>
            </a:r>
            <a:r>
              <a:rPr lang="en-US" sz="1400" dirty="0">
                <a:solidFill>
                  <a:prstClr val="black"/>
                </a:solidFill>
                <a:latin typeface="Century Gothic"/>
              </a:rPr>
              <a:t> Housing</a:t>
            </a:r>
            <a:endParaRPr lang="en-GB" sz="1400" dirty="0">
              <a:solidFill>
                <a:prstClr val="black"/>
              </a:solidFill>
              <a:latin typeface="Century Gothic"/>
            </a:endParaRPr>
          </a:p>
        </p:txBody>
      </p:sp>
      <p:pic>
        <p:nvPicPr>
          <p:cNvPr id="10" name="Picture 9">
            <a:extLst>
              <a:ext uri="{FF2B5EF4-FFF2-40B4-BE49-F238E27FC236}">
                <a16:creationId xmlns:a16="http://schemas.microsoft.com/office/drawing/2014/main" id="{97718664-C752-4AA4-9805-4AA5AF4170BE}"/>
              </a:ext>
            </a:extLst>
          </p:cNvPr>
          <p:cNvPicPr>
            <a:picLocks noChangeAspect="1"/>
          </p:cNvPicPr>
          <p:nvPr/>
        </p:nvPicPr>
        <p:blipFill rotWithShape="1">
          <a:blip r:embed="rId2"/>
          <a:srcRect t="12476" b="14455"/>
          <a:stretch/>
        </p:blipFill>
        <p:spPr>
          <a:xfrm>
            <a:off x="719496" y="1189479"/>
            <a:ext cx="3096046" cy="1433270"/>
          </a:xfrm>
          <a:prstGeom prst="rect">
            <a:avLst/>
          </a:prstGeom>
        </p:spPr>
      </p:pic>
      <p:pic>
        <p:nvPicPr>
          <p:cNvPr id="11" name="Picture 10">
            <a:extLst>
              <a:ext uri="{FF2B5EF4-FFF2-40B4-BE49-F238E27FC236}">
                <a16:creationId xmlns:a16="http://schemas.microsoft.com/office/drawing/2014/main" id="{19CFFFA8-89EB-4035-AB47-C4145F8731E3}"/>
              </a:ext>
            </a:extLst>
          </p:cNvPr>
          <p:cNvPicPr>
            <a:picLocks noChangeAspect="1"/>
          </p:cNvPicPr>
          <p:nvPr/>
        </p:nvPicPr>
        <p:blipFill>
          <a:blip r:embed="rId3"/>
          <a:stretch>
            <a:fillRect/>
          </a:stretch>
        </p:blipFill>
        <p:spPr>
          <a:xfrm>
            <a:off x="5160865" y="1146924"/>
            <a:ext cx="2955846" cy="1475824"/>
          </a:xfrm>
          <a:prstGeom prst="rect">
            <a:avLst/>
          </a:prstGeom>
        </p:spPr>
      </p:pic>
      <p:pic>
        <p:nvPicPr>
          <p:cNvPr id="12" name="Picture 11">
            <a:extLst>
              <a:ext uri="{FF2B5EF4-FFF2-40B4-BE49-F238E27FC236}">
                <a16:creationId xmlns:a16="http://schemas.microsoft.com/office/drawing/2014/main" id="{827A0E03-6C43-42E8-84E0-7F719ABC2EDD}"/>
              </a:ext>
            </a:extLst>
          </p:cNvPr>
          <p:cNvPicPr>
            <a:picLocks noChangeAspect="1"/>
          </p:cNvPicPr>
          <p:nvPr/>
        </p:nvPicPr>
        <p:blipFill rotWithShape="1">
          <a:blip r:embed="rId4"/>
          <a:srcRect l="10385" t="16504" b="17029"/>
          <a:stretch/>
        </p:blipFill>
        <p:spPr>
          <a:xfrm>
            <a:off x="5160866" y="3193256"/>
            <a:ext cx="2955846" cy="1653444"/>
          </a:xfrm>
          <a:prstGeom prst="rect">
            <a:avLst/>
          </a:prstGeom>
        </p:spPr>
      </p:pic>
      <p:sp>
        <p:nvSpPr>
          <p:cNvPr id="13" name="AutoShape 2" descr="Kwankomo Village - Walvis Bay | My IHS Home">
            <a:extLst>
              <a:ext uri="{FF2B5EF4-FFF2-40B4-BE49-F238E27FC236}">
                <a16:creationId xmlns:a16="http://schemas.microsoft.com/office/drawing/2014/main" id="{3E4E5154-A106-479C-93C6-A81C153557E6}"/>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189"/>
            <a:endParaRPr lang="en-US">
              <a:solidFill>
                <a:prstClr val="black"/>
              </a:solidFill>
              <a:latin typeface="Century Gothic"/>
            </a:endParaRPr>
          </a:p>
        </p:txBody>
      </p:sp>
      <p:pic>
        <p:nvPicPr>
          <p:cNvPr id="14" name="Picture 13">
            <a:extLst>
              <a:ext uri="{FF2B5EF4-FFF2-40B4-BE49-F238E27FC236}">
                <a16:creationId xmlns:a16="http://schemas.microsoft.com/office/drawing/2014/main" id="{8E2EA9E2-61D4-4C0B-A8A7-FF1FF3CB8649}"/>
              </a:ext>
            </a:extLst>
          </p:cNvPr>
          <p:cNvPicPr>
            <a:picLocks noChangeAspect="1"/>
          </p:cNvPicPr>
          <p:nvPr/>
        </p:nvPicPr>
        <p:blipFill rotWithShape="1">
          <a:blip r:embed="rId5"/>
          <a:srcRect t="3526" r="9266" b="10275"/>
          <a:stretch/>
        </p:blipFill>
        <p:spPr>
          <a:xfrm>
            <a:off x="719496" y="3193257"/>
            <a:ext cx="3096046" cy="1653444"/>
          </a:xfrm>
          <a:prstGeom prst="rect">
            <a:avLst/>
          </a:prstGeom>
        </p:spPr>
      </p:pic>
    </p:spTree>
    <p:extLst>
      <p:ext uri="{BB962C8B-B14F-4D97-AF65-F5344CB8AC3E}">
        <p14:creationId xmlns:p14="http://schemas.microsoft.com/office/powerpoint/2010/main" val="1270347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792F30D4-2548-BDBD-8E8B-9B46499E9602}"/>
              </a:ext>
            </a:extLst>
          </p:cNvPr>
          <p:cNvSpPr>
            <a:spLocks noGrp="1"/>
          </p:cNvSpPr>
          <p:nvPr>
            <p:ph type="sldNum" sz="quarter" idx="4"/>
          </p:nvPr>
        </p:nvSpPr>
        <p:spPr/>
        <p:txBody>
          <a:bodyPr/>
          <a:lstStyle/>
          <a:p>
            <a:fld id="{F808627B-F915-7940-8094-9D0FE90F5C69}" type="slidenum">
              <a:rPr lang="en-US" smtClean="0"/>
              <a:pPr/>
              <a:t>23</a:t>
            </a:fld>
            <a:endParaRPr lang="en-US" dirty="0"/>
          </a:p>
        </p:txBody>
      </p:sp>
      <p:sp>
        <p:nvSpPr>
          <p:cNvPr id="2" name="Title 1">
            <a:extLst>
              <a:ext uri="{FF2B5EF4-FFF2-40B4-BE49-F238E27FC236}">
                <a16:creationId xmlns:a16="http://schemas.microsoft.com/office/drawing/2014/main" id="{4BE8AA46-31EA-4E3E-8E1B-888B8EE3A81D}"/>
              </a:ext>
            </a:extLst>
          </p:cNvPr>
          <p:cNvSpPr>
            <a:spLocks noGrp="1"/>
          </p:cNvSpPr>
          <p:nvPr>
            <p:ph type="title"/>
          </p:nvPr>
        </p:nvSpPr>
        <p:spPr/>
        <p:txBody>
          <a:bodyPr>
            <a:normAutofit/>
          </a:bodyPr>
          <a:lstStyle/>
          <a:p>
            <a:r>
              <a:rPr lang="en-US" dirty="0"/>
              <a:t>Track Record – Commercial Property</a:t>
            </a:r>
          </a:p>
        </p:txBody>
      </p:sp>
      <p:sp>
        <p:nvSpPr>
          <p:cNvPr id="5" name="TextBox 2">
            <a:extLst>
              <a:ext uri="{FF2B5EF4-FFF2-40B4-BE49-F238E27FC236}">
                <a16:creationId xmlns:a16="http://schemas.microsoft.com/office/drawing/2014/main" id="{78ED7AA1-0ADC-45E2-82A0-335957707A34}"/>
              </a:ext>
            </a:extLst>
          </p:cNvPr>
          <p:cNvSpPr txBox="1"/>
          <p:nvPr/>
        </p:nvSpPr>
        <p:spPr>
          <a:xfrm>
            <a:off x="442915" y="2842925"/>
            <a:ext cx="3372627" cy="307777"/>
          </a:xfrm>
          <a:prstGeom prst="rect">
            <a:avLst/>
          </a:prstGeom>
          <a:noFill/>
        </p:spPr>
        <p:txBody>
          <a:bodyPr wrap="square" rtlCol="0">
            <a:spAutoFit/>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1pPr>
            <a:lvl2pPr marL="4572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2pPr>
            <a:lvl3pPr marL="9144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3pPr>
            <a:lvl4pPr marL="13716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4pPr>
            <a:lvl5pPr marL="18288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5pPr>
            <a:lvl6pPr marL="2286000" algn="l" defTabSz="914400" rtl="0" eaLnBrk="1" latinLnBrk="0" hangingPunct="1">
              <a:defRPr sz="2400" b="1" kern="1200">
                <a:solidFill>
                  <a:schemeClr val="tx1"/>
                </a:solidFill>
                <a:latin typeface="Times New Roman" pitchFamily="18" charset="0"/>
                <a:ea typeface="Geneva" charset="0"/>
                <a:cs typeface="Geneva" charset="0"/>
              </a:defRPr>
            </a:lvl6pPr>
            <a:lvl7pPr marL="2743200" algn="l" defTabSz="914400" rtl="0" eaLnBrk="1" latinLnBrk="0" hangingPunct="1">
              <a:defRPr sz="2400" b="1" kern="1200">
                <a:solidFill>
                  <a:schemeClr val="tx1"/>
                </a:solidFill>
                <a:latin typeface="Times New Roman" pitchFamily="18" charset="0"/>
                <a:ea typeface="Geneva" charset="0"/>
                <a:cs typeface="Geneva" charset="0"/>
              </a:defRPr>
            </a:lvl7pPr>
            <a:lvl8pPr marL="3200400" algn="l" defTabSz="914400" rtl="0" eaLnBrk="1" latinLnBrk="0" hangingPunct="1">
              <a:defRPr sz="2400" b="1" kern="1200">
                <a:solidFill>
                  <a:schemeClr val="tx1"/>
                </a:solidFill>
                <a:latin typeface="Times New Roman" pitchFamily="18" charset="0"/>
                <a:ea typeface="Geneva" charset="0"/>
                <a:cs typeface="Geneva" charset="0"/>
              </a:defRPr>
            </a:lvl8pPr>
            <a:lvl9pPr marL="3657600" algn="l" defTabSz="914400" rtl="0" eaLnBrk="1" latinLnBrk="0" hangingPunct="1">
              <a:defRPr sz="2400" b="1" kern="1200">
                <a:solidFill>
                  <a:schemeClr val="tx1"/>
                </a:solidFill>
                <a:latin typeface="Times New Roman" pitchFamily="18" charset="0"/>
                <a:ea typeface="Geneva" charset="0"/>
                <a:cs typeface="Geneva" charset="0"/>
              </a:defRPr>
            </a:lvl9pPr>
          </a:lstStyle>
          <a:p>
            <a:pPr defTabSz="457189"/>
            <a:r>
              <a:rPr lang="en-US" sz="1400" dirty="0" err="1">
                <a:solidFill>
                  <a:prstClr val="black"/>
                </a:solidFill>
                <a:latin typeface="Century Gothic"/>
              </a:rPr>
              <a:t>Otjivanda</a:t>
            </a:r>
            <a:r>
              <a:rPr lang="en-US" sz="1400" dirty="0">
                <a:solidFill>
                  <a:prstClr val="black"/>
                </a:solidFill>
                <a:latin typeface="Century Gothic"/>
              </a:rPr>
              <a:t> Mall - </a:t>
            </a:r>
            <a:r>
              <a:rPr lang="en-US" sz="1400" dirty="0" err="1">
                <a:solidFill>
                  <a:prstClr val="black"/>
                </a:solidFill>
                <a:latin typeface="Century Gothic"/>
              </a:rPr>
              <a:t>Grootfontein</a:t>
            </a:r>
            <a:endParaRPr lang="en-GB" sz="1400" dirty="0">
              <a:solidFill>
                <a:prstClr val="black"/>
              </a:solidFill>
              <a:latin typeface="Century Gothic"/>
            </a:endParaRPr>
          </a:p>
        </p:txBody>
      </p:sp>
      <p:sp>
        <p:nvSpPr>
          <p:cNvPr id="6" name="TextBox 2">
            <a:extLst>
              <a:ext uri="{FF2B5EF4-FFF2-40B4-BE49-F238E27FC236}">
                <a16:creationId xmlns:a16="http://schemas.microsoft.com/office/drawing/2014/main" id="{ACE762A2-FABF-4375-870B-CD29437B1372}"/>
              </a:ext>
            </a:extLst>
          </p:cNvPr>
          <p:cNvSpPr txBox="1"/>
          <p:nvPr/>
        </p:nvSpPr>
        <p:spPr>
          <a:xfrm>
            <a:off x="442913" y="839146"/>
            <a:ext cx="2587383" cy="307777"/>
          </a:xfrm>
          <a:prstGeom prst="rect">
            <a:avLst/>
          </a:prstGeom>
          <a:noFill/>
        </p:spPr>
        <p:txBody>
          <a:bodyPr wrap="square" rtlCol="0">
            <a:spAutoFit/>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1pPr>
            <a:lvl2pPr marL="4572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2pPr>
            <a:lvl3pPr marL="9144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3pPr>
            <a:lvl4pPr marL="13716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4pPr>
            <a:lvl5pPr marL="18288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5pPr>
            <a:lvl6pPr marL="2286000" algn="l" defTabSz="914400" rtl="0" eaLnBrk="1" latinLnBrk="0" hangingPunct="1">
              <a:defRPr sz="2400" b="1" kern="1200">
                <a:solidFill>
                  <a:schemeClr val="tx1"/>
                </a:solidFill>
                <a:latin typeface="Times New Roman" pitchFamily="18" charset="0"/>
                <a:ea typeface="Geneva" charset="0"/>
                <a:cs typeface="Geneva" charset="0"/>
              </a:defRPr>
            </a:lvl6pPr>
            <a:lvl7pPr marL="2743200" algn="l" defTabSz="914400" rtl="0" eaLnBrk="1" latinLnBrk="0" hangingPunct="1">
              <a:defRPr sz="2400" b="1" kern="1200">
                <a:solidFill>
                  <a:schemeClr val="tx1"/>
                </a:solidFill>
                <a:latin typeface="Times New Roman" pitchFamily="18" charset="0"/>
                <a:ea typeface="Geneva" charset="0"/>
                <a:cs typeface="Geneva" charset="0"/>
              </a:defRPr>
            </a:lvl7pPr>
            <a:lvl8pPr marL="3200400" algn="l" defTabSz="914400" rtl="0" eaLnBrk="1" latinLnBrk="0" hangingPunct="1">
              <a:defRPr sz="2400" b="1" kern="1200">
                <a:solidFill>
                  <a:schemeClr val="tx1"/>
                </a:solidFill>
                <a:latin typeface="Times New Roman" pitchFamily="18" charset="0"/>
                <a:ea typeface="Geneva" charset="0"/>
                <a:cs typeface="Geneva" charset="0"/>
              </a:defRPr>
            </a:lvl8pPr>
            <a:lvl9pPr marL="3657600" algn="l" defTabSz="914400" rtl="0" eaLnBrk="1" latinLnBrk="0" hangingPunct="1">
              <a:defRPr sz="2400" b="1" kern="1200">
                <a:solidFill>
                  <a:schemeClr val="tx1"/>
                </a:solidFill>
                <a:latin typeface="Times New Roman" pitchFamily="18" charset="0"/>
                <a:ea typeface="Geneva" charset="0"/>
                <a:cs typeface="Geneva" charset="0"/>
              </a:defRPr>
            </a:lvl9pPr>
          </a:lstStyle>
          <a:p>
            <a:pPr defTabSz="457189"/>
            <a:r>
              <a:rPr lang="en-US" sz="1400" dirty="0" err="1">
                <a:solidFill>
                  <a:prstClr val="black"/>
                </a:solidFill>
                <a:latin typeface="Century Gothic"/>
              </a:rPr>
              <a:t>Keetmanshoop</a:t>
            </a:r>
            <a:r>
              <a:rPr lang="en-US" sz="1400" dirty="0">
                <a:solidFill>
                  <a:prstClr val="black"/>
                </a:solidFill>
                <a:latin typeface="Century Gothic"/>
              </a:rPr>
              <a:t> Mall</a:t>
            </a:r>
            <a:endParaRPr lang="en-GB" sz="1400" dirty="0">
              <a:solidFill>
                <a:prstClr val="black"/>
              </a:solidFill>
              <a:latin typeface="Century Gothic"/>
            </a:endParaRPr>
          </a:p>
        </p:txBody>
      </p:sp>
      <p:sp>
        <p:nvSpPr>
          <p:cNvPr id="7" name="TextBox 2">
            <a:extLst>
              <a:ext uri="{FF2B5EF4-FFF2-40B4-BE49-F238E27FC236}">
                <a16:creationId xmlns:a16="http://schemas.microsoft.com/office/drawing/2014/main" id="{720905FA-BB9B-4918-95C4-20610CCF22D7}"/>
              </a:ext>
            </a:extLst>
          </p:cNvPr>
          <p:cNvSpPr txBox="1"/>
          <p:nvPr/>
        </p:nvSpPr>
        <p:spPr>
          <a:xfrm>
            <a:off x="5009269" y="839146"/>
            <a:ext cx="3415236" cy="307777"/>
          </a:xfrm>
          <a:prstGeom prst="rect">
            <a:avLst/>
          </a:prstGeom>
          <a:noFill/>
        </p:spPr>
        <p:txBody>
          <a:bodyPr wrap="square" rtlCol="0">
            <a:spAutoFit/>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1pPr>
            <a:lvl2pPr marL="4572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2pPr>
            <a:lvl3pPr marL="9144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3pPr>
            <a:lvl4pPr marL="13716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4pPr>
            <a:lvl5pPr marL="18288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5pPr>
            <a:lvl6pPr marL="2286000" algn="l" defTabSz="914400" rtl="0" eaLnBrk="1" latinLnBrk="0" hangingPunct="1">
              <a:defRPr sz="2400" b="1" kern="1200">
                <a:solidFill>
                  <a:schemeClr val="tx1"/>
                </a:solidFill>
                <a:latin typeface="Times New Roman" pitchFamily="18" charset="0"/>
                <a:ea typeface="Geneva" charset="0"/>
                <a:cs typeface="Geneva" charset="0"/>
              </a:defRPr>
            </a:lvl6pPr>
            <a:lvl7pPr marL="2743200" algn="l" defTabSz="914400" rtl="0" eaLnBrk="1" latinLnBrk="0" hangingPunct="1">
              <a:defRPr sz="2400" b="1" kern="1200">
                <a:solidFill>
                  <a:schemeClr val="tx1"/>
                </a:solidFill>
                <a:latin typeface="Times New Roman" pitchFamily="18" charset="0"/>
                <a:ea typeface="Geneva" charset="0"/>
                <a:cs typeface="Geneva" charset="0"/>
              </a:defRPr>
            </a:lvl7pPr>
            <a:lvl8pPr marL="3200400" algn="l" defTabSz="914400" rtl="0" eaLnBrk="1" latinLnBrk="0" hangingPunct="1">
              <a:defRPr sz="2400" b="1" kern="1200">
                <a:solidFill>
                  <a:schemeClr val="tx1"/>
                </a:solidFill>
                <a:latin typeface="Times New Roman" pitchFamily="18" charset="0"/>
                <a:ea typeface="Geneva" charset="0"/>
                <a:cs typeface="Geneva" charset="0"/>
              </a:defRPr>
            </a:lvl8pPr>
            <a:lvl9pPr marL="3657600" algn="l" defTabSz="914400" rtl="0" eaLnBrk="1" latinLnBrk="0" hangingPunct="1">
              <a:defRPr sz="2400" b="1" kern="1200">
                <a:solidFill>
                  <a:schemeClr val="tx1"/>
                </a:solidFill>
                <a:latin typeface="Times New Roman" pitchFamily="18" charset="0"/>
                <a:ea typeface="Geneva" charset="0"/>
                <a:cs typeface="Geneva" charset="0"/>
              </a:defRPr>
            </a:lvl9pPr>
          </a:lstStyle>
          <a:p>
            <a:pPr defTabSz="457189"/>
            <a:r>
              <a:rPr lang="en-US" sz="1400" dirty="0">
                <a:solidFill>
                  <a:prstClr val="black"/>
                </a:solidFill>
                <a:latin typeface="Century Gothic"/>
              </a:rPr>
              <a:t>Rehoboth Mall</a:t>
            </a:r>
            <a:endParaRPr lang="en-GB" sz="1400" dirty="0">
              <a:solidFill>
                <a:prstClr val="black"/>
              </a:solidFill>
              <a:latin typeface="Century Gothic"/>
            </a:endParaRPr>
          </a:p>
        </p:txBody>
      </p:sp>
      <p:sp>
        <p:nvSpPr>
          <p:cNvPr id="8" name="TextBox 2">
            <a:extLst>
              <a:ext uri="{FF2B5EF4-FFF2-40B4-BE49-F238E27FC236}">
                <a16:creationId xmlns:a16="http://schemas.microsoft.com/office/drawing/2014/main" id="{A4D71109-8BC4-4CCA-A531-FCEB5CC03A57}"/>
              </a:ext>
            </a:extLst>
          </p:cNvPr>
          <p:cNvSpPr txBox="1"/>
          <p:nvPr/>
        </p:nvSpPr>
        <p:spPr>
          <a:xfrm>
            <a:off x="5010039" y="2842924"/>
            <a:ext cx="3096046" cy="307777"/>
          </a:xfrm>
          <a:prstGeom prst="rect">
            <a:avLst/>
          </a:prstGeom>
          <a:noFill/>
        </p:spPr>
        <p:txBody>
          <a:bodyPr wrap="square" rtlCol="0">
            <a:spAutoFit/>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1pPr>
            <a:lvl2pPr marL="4572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2pPr>
            <a:lvl3pPr marL="9144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3pPr>
            <a:lvl4pPr marL="13716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4pPr>
            <a:lvl5pPr marL="1828800" algn="l" rtl="0" eaLnBrk="0" fontAlgn="base" hangingPunct="0">
              <a:spcBef>
                <a:spcPct val="0"/>
              </a:spcBef>
              <a:spcAft>
                <a:spcPct val="0"/>
              </a:spcAft>
              <a:defRPr sz="2400" b="1" kern="1200">
                <a:solidFill>
                  <a:schemeClr val="tx1"/>
                </a:solidFill>
                <a:latin typeface="Times New Roman" pitchFamily="18" charset="0"/>
                <a:ea typeface="Geneva" charset="0"/>
                <a:cs typeface="Geneva" charset="0"/>
              </a:defRPr>
            </a:lvl5pPr>
            <a:lvl6pPr marL="2286000" algn="l" defTabSz="914400" rtl="0" eaLnBrk="1" latinLnBrk="0" hangingPunct="1">
              <a:defRPr sz="2400" b="1" kern="1200">
                <a:solidFill>
                  <a:schemeClr val="tx1"/>
                </a:solidFill>
                <a:latin typeface="Times New Roman" pitchFamily="18" charset="0"/>
                <a:ea typeface="Geneva" charset="0"/>
                <a:cs typeface="Geneva" charset="0"/>
              </a:defRPr>
            </a:lvl6pPr>
            <a:lvl7pPr marL="2743200" algn="l" defTabSz="914400" rtl="0" eaLnBrk="1" latinLnBrk="0" hangingPunct="1">
              <a:defRPr sz="2400" b="1" kern="1200">
                <a:solidFill>
                  <a:schemeClr val="tx1"/>
                </a:solidFill>
                <a:latin typeface="Times New Roman" pitchFamily="18" charset="0"/>
                <a:ea typeface="Geneva" charset="0"/>
                <a:cs typeface="Geneva" charset="0"/>
              </a:defRPr>
            </a:lvl7pPr>
            <a:lvl8pPr marL="3200400" algn="l" defTabSz="914400" rtl="0" eaLnBrk="1" latinLnBrk="0" hangingPunct="1">
              <a:defRPr sz="2400" b="1" kern="1200">
                <a:solidFill>
                  <a:schemeClr val="tx1"/>
                </a:solidFill>
                <a:latin typeface="Times New Roman" pitchFamily="18" charset="0"/>
                <a:ea typeface="Geneva" charset="0"/>
                <a:cs typeface="Geneva" charset="0"/>
              </a:defRPr>
            </a:lvl8pPr>
            <a:lvl9pPr marL="3657600" algn="l" defTabSz="914400" rtl="0" eaLnBrk="1" latinLnBrk="0" hangingPunct="1">
              <a:defRPr sz="2400" b="1" kern="1200">
                <a:solidFill>
                  <a:schemeClr val="tx1"/>
                </a:solidFill>
                <a:latin typeface="Times New Roman" pitchFamily="18" charset="0"/>
                <a:ea typeface="Geneva" charset="0"/>
                <a:cs typeface="Geneva" charset="0"/>
              </a:defRPr>
            </a:lvl9pPr>
          </a:lstStyle>
          <a:p>
            <a:pPr defTabSz="457189"/>
            <a:r>
              <a:rPr lang="en-US" sz="1400" dirty="0" err="1">
                <a:solidFill>
                  <a:prstClr val="black"/>
                </a:solidFill>
                <a:latin typeface="Century Gothic"/>
              </a:rPr>
              <a:t>Arandis</a:t>
            </a:r>
            <a:r>
              <a:rPr lang="en-US" sz="1400" dirty="0">
                <a:solidFill>
                  <a:prstClr val="black"/>
                </a:solidFill>
                <a:latin typeface="Century Gothic"/>
              </a:rPr>
              <a:t> Convenience Centre</a:t>
            </a:r>
            <a:endParaRPr lang="en-GB" sz="1400" dirty="0">
              <a:solidFill>
                <a:prstClr val="black"/>
              </a:solidFill>
              <a:latin typeface="Century Gothic"/>
            </a:endParaRPr>
          </a:p>
        </p:txBody>
      </p:sp>
      <p:sp>
        <p:nvSpPr>
          <p:cNvPr id="13" name="AutoShape 2" descr="Kwankomo Village - Walvis Bay | My IHS Home">
            <a:extLst>
              <a:ext uri="{FF2B5EF4-FFF2-40B4-BE49-F238E27FC236}">
                <a16:creationId xmlns:a16="http://schemas.microsoft.com/office/drawing/2014/main" id="{3E4E5154-A106-479C-93C6-A81C153557E6}"/>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189"/>
            <a:endParaRPr lang="en-US">
              <a:solidFill>
                <a:prstClr val="black"/>
              </a:solidFill>
              <a:latin typeface="Century Gothic"/>
            </a:endParaRPr>
          </a:p>
        </p:txBody>
      </p:sp>
      <p:pic>
        <p:nvPicPr>
          <p:cNvPr id="3" name="Picture 2">
            <a:extLst>
              <a:ext uri="{FF2B5EF4-FFF2-40B4-BE49-F238E27FC236}">
                <a16:creationId xmlns:a16="http://schemas.microsoft.com/office/drawing/2014/main" id="{286EDD35-A321-40B3-BB5E-1D6B84D02EE7}"/>
              </a:ext>
            </a:extLst>
          </p:cNvPr>
          <p:cNvPicPr>
            <a:picLocks noChangeAspect="1"/>
          </p:cNvPicPr>
          <p:nvPr/>
        </p:nvPicPr>
        <p:blipFill rotWithShape="1">
          <a:blip r:embed="rId2"/>
          <a:srcRect l="7961" t="1" b="116"/>
          <a:stretch/>
        </p:blipFill>
        <p:spPr>
          <a:xfrm>
            <a:off x="572103" y="3340683"/>
            <a:ext cx="3104126" cy="1506020"/>
          </a:xfrm>
          <a:prstGeom prst="rect">
            <a:avLst/>
          </a:prstGeom>
        </p:spPr>
      </p:pic>
      <p:pic>
        <p:nvPicPr>
          <p:cNvPr id="4" name="Picture 3">
            <a:extLst>
              <a:ext uri="{FF2B5EF4-FFF2-40B4-BE49-F238E27FC236}">
                <a16:creationId xmlns:a16="http://schemas.microsoft.com/office/drawing/2014/main" id="{D8FFE994-86E6-4FA3-A76A-497FE2F378E1}"/>
              </a:ext>
            </a:extLst>
          </p:cNvPr>
          <p:cNvPicPr>
            <a:picLocks noChangeAspect="1"/>
          </p:cNvPicPr>
          <p:nvPr/>
        </p:nvPicPr>
        <p:blipFill rotWithShape="1">
          <a:blip r:embed="rId3"/>
          <a:srcRect b="19753"/>
          <a:stretch/>
        </p:blipFill>
        <p:spPr>
          <a:xfrm>
            <a:off x="5105400" y="3340683"/>
            <a:ext cx="2631736" cy="1452220"/>
          </a:xfrm>
          <a:prstGeom prst="rect">
            <a:avLst/>
          </a:prstGeom>
        </p:spPr>
      </p:pic>
      <p:pic>
        <p:nvPicPr>
          <p:cNvPr id="9" name="Picture 8">
            <a:extLst>
              <a:ext uri="{FF2B5EF4-FFF2-40B4-BE49-F238E27FC236}">
                <a16:creationId xmlns:a16="http://schemas.microsoft.com/office/drawing/2014/main" id="{FD91B58C-5D7F-4AA5-AB18-C332E6AAF344}"/>
              </a:ext>
            </a:extLst>
          </p:cNvPr>
          <p:cNvPicPr>
            <a:picLocks noChangeAspect="1"/>
          </p:cNvPicPr>
          <p:nvPr/>
        </p:nvPicPr>
        <p:blipFill rotWithShape="1">
          <a:blip r:embed="rId4"/>
          <a:srcRect t="16984" b="16786"/>
          <a:stretch/>
        </p:blipFill>
        <p:spPr>
          <a:xfrm>
            <a:off x="5105400" y="1264503"/>
            <a:ext cx="2631736" cy="1307248"/>
          </a:xfrm>
          <a:prstGeom prst="rect">
            <a:avLst/>
          </a:prstGeom>
        </p:spPr>
      </p:pic>
      <p:pic>
        <p:nvPicPr>
          <p:cNvPr id="15" name="Picture 14">
            <a:extLst>
              <a:ext uri="{FF2B5EF4-FFF2-40B4-BE49-F238E27FC236}">
                <a16:creationId xmlns:a16="http://schemas.microsoft.com/office/drawing/2014/main" id="{F34B5786-27A9-44B5-9B75-13CE87BCD2C2}"/>
              </a:ext>
            </a:extLst>
          </p:cNvPr>
          <p:cNvPicPr>
            <a:picLocks noChangeAspect="1"/>
          </p:cNvPicPr>
          <p:nvPr/>
        </p:nvPicPr>
        <p:blipFill rotWithShape="1">
          <a:blip r:embed="rId5"/>
          <a:srcRect b="13234"/>
          <a:stretch/>
        </p:blipFill>
        <p:spPr>
          <a:xfrm>
            <a:off x="572103" y="1264503"/>
            <a:ext cx="3104126" cy="1388441"/>
          </a:xfrm>
          <a:prstGeom prst="rect">
            <a:avLst/>
          </a:prstGeom>
        </p:spPr>
      </p:pic>
    </p:spTree>
    <p:extLst>
      <p:ext uri="{BB962C8B-B14F-4D97-AF65-F5344CB8AC3E}">
        <p14:creationId xmlns:p14="http://schemas.microsoft.com/office/powerpoint/2010/main" val="3695256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0F2F70-8BD3-DAF6-86DA-47895D3A9070}"/>
              </a:ext>
            </a:extLst>
          </p:cNvPr>
          <p:cNvSpPr>
            <a:spLocks noGrp="1"/>
          </p:cNvSpPr>
          <p:nvPr>
            <p:ph type="sldNum" sz="quarter" idx="4"/>
          </p:nvPr>
        </p:nvSpPr>
        <p:spPr/>
        <p:txBody>
          <a:bodyPr/>
          <a:lstStyle/>
          <a:p>
            <a:fld id="{F808627B-F915-7940-8094-9D0FE90F5C69}" type="slidenum">
              <a:rPr lang="en-US" smtClean="0"/>
              <a:pPr/>
              <a:t>24</a:t>
            </a:fld>
            <a:endParaRPr lang="en-US" dirty="0"/>
          </a:p>
        </p:txBody>
      </p:sp>
      <p:sp>
        <p:nvSpPr>
          <p:cNvPr id="2" name="Title 1">
            <a:extLst>
              <a:ext uri="{FF2B5EF4-FFF2-40B4-BE49-F238E27FC236}">
                <a16:creationId xmlns:a16="http://schemas.microsoft.com/office/drawing/2014/main" id="{C01301EB-921A-4648-B62C-E630FEB222AB}"/>
              </a:ext>
            </a:extLst>
          </p:cNvPr>
          <p:cNvSpPr>
            <a:spLocks noGrp="1"/>
          </p:cNvSpPr>
          <p:nvPr>
            <p:ph type="title"/>
          </p:nvPr>
        </p:nvSpPr>
        <p:spPr/>
        <p:txBody>
          <a:bodyPr>
            <a:normAutofit/>
          </a:bodyPr>
          <a:lstStyle/>
          <a:p>
            <a:r>
              <a:rPr lang="en-US" dirty="0"/>
              <a:t>Track Record – Private Equity</a:t>
            </a:r>
          </a:p>
        </p:txBody>
      </p:sp>
      <p:pic>
        <p:nvPicPr>
          <p:cNvPr id="4" name="Picture 5">
            <a:extLst>
              <a:ext uri="{FF2B5EF4-FFF2-40B4-BE49-F238E27FC236}">
                <a16:creationId xmlns:a16="http://schemas.microsoft.com/office/drawing/2014/main" id="{CD46255C-7818-4C8A-94A2-A06F665EF5DB}"/>
              </a:ext>
            </a:extLst>
          </p:cNvPr>
          <p:cNvPicPr>
            <a:picLocks noChangeAspect="1"/>
          </p:cNvPicPr>
          <p:nvPr/>
        </p:nvPicPr>
        <p:blipFill>
          <a:blip r:embed="rId2">
            <a:extLst>
              <a:ext uri="{28A0092B-C50C-407E-A947-70E740481C1C}">
                <a14:useLocalDpi xmlns:a14="http://schemas.microsoft.com/office/drawing/2010/main" val="0"/>
              </a:ext>
            </a:extLst>
          </a:blip>
          <a:srcRect l="40236" t="35233" r="39844" b="40672"/>
          <a:stretch>
            <a:fillRect/>
          </a:stretch>
        </p:blipFill>
        <p:spPr bwMode="auto">
          <a:xfrm>
            <a:off x="4573589" y="1979614"/>
            <a:ext cx="39370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4">
            <a:extLst>
              <a:ext uri="{FF2B5EF4-FFF2-40B4-BE49-F238E27FC236}">
                <a16:creationId xmlns:a16="http://schemas.microsoft.com/office/drawing/2014/main" id="{306E5A32-76BD-47F0-9C8B-FD4AECC8705C}"/>
              </a:ext>
            </a:extLst>
          </p:cNvPr>
          <p:cNvPicPr>
            <a:picLocks noChangeAspect="1"/>
          </p:cNvPicPr>
          <p:nvPr/>
        </p:nvPicPr>
        <p:blipFill>
          <a:blip r:embed="rId3">
            <a:extLst>
              <a:ext uri="{28A0092B-C50C-407E-A947-70E740481C1C}">
                <a14:useLocalDpi xmlns:a14="http://schemas.microsoft.com/office/drawing/2010/main" val="0"/>
              </a:ext>
            </a:extLst>
          </a:blip>
          <a:srcRect l="40155" t="38098" r="39322" b="46031"/>
          <a:stretch>
            <a:fillRect/>
          </a:stretch>
        </p:blipFill>
        <p:spPr>
          <a:xfrm>
            <a:off x="517526" y="1628776"/>
            <a:ext cx="3643313" cy="1584325"/>
          </a:xfrm>
          <a:prstGeom prst="rect">
            <a:avLst/>
          </a:prstGeom>
        </p:spPr>
      </p:pic>
    </p:spTree>
    <p:extLst>
      <p:ext uri="{BB962C8B-B14F-4D97-AF65-F5344CB8AC3E}">
        <p14:creationId xmlns:p14="http://schemas.microsoft.com/office/powerpoint/2010/main" val="36357586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DA381D-BE76-4A88-A869-00684BA106C3}"/>
              </a:ext>
            </a:extLst>
          </p:cNvPr>
          <p:cNvSpPr>
            <a:spLocks noGrp="1"/>
          </p:cNvSpPr>
          <p:nvPr>
            <p:ph type="sldNum" sz="quarter" idx="4"/>
          </p:nvPr>
        </p:nvSpPr>
        <p:spPr/>
        <p:txBody>
          <a:bodyPr/>
          <a:lstStyle/>
          <a:p>
            <a:pPr defTabSz="457189">
              <a:defRPr/>
            </a:pPr>
            <a:fld id="{F808627B-F915-7940-8094-9D0FE90F5C69}" type="slidenum">
              <a:rPr lang="en-US"/>
              <a:pPr defTabSz="457189">
                <a:defRPr/>
              </a:pPr>
              <a:t>25</a:t>
            </a:fld>
            <a:endParaRPr lang="en-US" dirty="0"/>
          </a:p>
        </p:txBody>
      </p:sp>
      <p:sp>
        <p:nvSpPr>
          <p:cNvPr id="2" name="Title 1">
            <a:extLst>
              <a:ext uri="{FF2B5EF4-FFF2-40B4-BE49-F238E27FC236}">
                <a16:creationId xmlns:a16="http://schemas.microsoft.com/office/drawing/2014/main" id="{515603BA-331B-472F-BEC0-37A16975F8E8}"/>
              </a:ext>
            </a:extLst>
          </p:cNvPr>
          <p:cNvSpPr>
            <a:spLocks noGrp="1"/>
          </p:cNvSpPr>
          <p:nvPr>
            <p:ph type="title"/>
          </p:nvPr>
        </p:nvSpPr>
        <p:spPr/>
        <p:txBody>
          <a:bodyPr>
            <a:normAutofit/>
          </a:bodyPr>
          <a:lstStyle/>
          <a:p>
            <a:r>
              <a:rPr lang="en-US" dirty="0"/>
              <a:t>Regulatory Information</a:t>
            </a:r>
          </a:p>
        </p:txBody>
      </p:sp>
      <p:sp>
        <p:nvSpPr>
          <p:cNvPr id="12" name="Text Box 3">
            <a:extLst>
              <a:ext uri="{FF2B5EF4-FFF2-40B4-BE49-F238E27FC236}">
                <a16:creationId xmlns:a16="http://schemas.microsoft.com/office/drawing/2014/main" id="{3F0D711A-C5B7-0C40-2FDD-F1D08D65227B}"/>
              </a:ext>
            </a:extLst>
          </p:cNvPr>
          <p:cNvSpPr txBox="1">
            <a:spLocks noChangeArrowheads="1"/>
          </p:cNvSpPr>
          <p:nvPr/>
        </p:nvSpPr>
        <p:spPr bwMode="auto">
          <a:xfrm>
            <a:off x="1228425" y="991470"/>
            <a:ext cx="6035278" cy="56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ts val="450"/>
              </a:spcAft>
            </a:pPr>
            <a:r>
              <a:rPr lang="en-US" sz="750" dirty="0">
                <a:solidFill>
                  <a:srgbClr val="006150"/>
                </a:solidFill>
                <a:latin typeface="Century Gothic"/>
                <a:cs typeface="Times New Roman" pitchFamily="18" charset="0"/>
              </a:rPr>
              <a:t>Old Mutual Investment Group (Namibia) (Pty) Ltd</a:t>
            </a:r>
            <a:r>
              <a:rPr lang="en-US" sz="750" dirty="0">
                <a:solidFill>
                  <a:srgbClr val="006150"/>
                </a:solidFill>
                <a:latin typeface="Century Gothic"/>
                <a:ea typeface="Arial Unicode MS" pitchFamily="34" charset="-128"/>
                <a:cs typeface="Arial Unicode MS" pitchFamily="34" charset="-128"/>
              </a:rPr>
              <a:t> / Old Mutual Alternative Investments (Namibia) (Pty) Ltd</a:t>
            </a:r>
          </a:p>
          <a:p>
            <a:pPr algn="ctr" eaLnBrk="1" fontAlgn="base" hangingPunct="1">
              <a:spcBef>
                <a:spcPct val="0"/>
              </a:spcBef>
              <a:spcAft>
                <a:spcPts val="450"/>
              </a:spcAft>
            </a:pPr>
            <a:r>
              <a:rPr lang="en-US" sz="750" dirty="0">
                <a:solidFill>
                  <a:srgbClr val="006150"/>
                </a:solidFill>
                <a:latin typeface="Century Gothic"/>
                <a:ea typeface="Arial Unicode MS" pitchFamily="34" charset="-128"/>
                <a:cs typeface="Arial Unicode MS" pitchFamily="34" charset="-128"/>
              </a:rPr>
              <a:t>Physical Address: 10</a:t>
            </a:r>
            <a:r>
              <a:rPr lang="en-US" sz="750" baseline="30000" dirty="0">
                <a:solidFill>
                  <a:srgbClr val="006150"/>
                </a:solidFill>
                <a:latin typeface="Century Gothic"/>
                <a:ea typeface="Arial Unicode MS" pitchFamily="34" charset="-128"/>
                <a:cs typeface="Arial Unicode MS" pitchFamily="34" charset="-128"/>
              </a:rPr>
              <a:t>th</a:t>
            </a:r>
            <a:r>
              <a:rPr lang="en-US" sz="750" dirty="0">
                <a:solidFill>
                  <a:srgbClr val="006150"/>
                </a:solidFill>
                <a:latin typeface="Century Gothic"/>
                <a:ea typeface="Arial Unicode MS" pitchFamily="34" charset="-128"/>
                <a:cs typeface="Arial Unicode MS" pitchFamily="34" charset="-128"/>
              </a:rPr>
              <a:t> floor, 223 Independence Avenue, Windhoek</a:t>
            </a:r>
          </a:p>
          <a:p>
            <a:pPr algn="ctr" eaLnBrk="1" fontAlgn="base" hangingPunct="1">
              <a:spcBef>
                <a:spcPct val="0"/>
              </a:spcBef>
              <a:spcAft>
                <a:spcPts val="450"/>
              </a:spcAft>
            </a:pPr>
            <a:r>
              <a:rPr lang="en-US" sz="750" dirty="0">
                <a:solidFill>
                  <a:srgbClr val="006150"/>
                </a:solidFill>
                <a:latin typeface="Century Gothic"/>
                <a:ea typeface="Arial Unicode MS" pitchFamily="34" charset="-128"/>
                <a:cs typeface="Arial Unicode MS" pitchFamily="34" charset="-128"/>
              </a:rPr>
              <a:t>Telephone number:  +264 61</a:t>
            </a:r>
          </a:p>
        </p:txBody>
      </p:sp>
      <p:sp>
        <p:nvSpPr>
          <p:cNvPr id="13" name="Text Box 5">
            <a:extLst>
              <a:ext uri="{FF2B5EF4-FFF2-40B4-BE49-F238E27FC236}">
                <a16:creationId xmlns:a16="http://schemas.microsoft.com/office/drawing/2014/main" id="{17FF93BD-BAAA-B97E-56F9-94648C7EF6AA}"/>
              </a:ext>
            </a:extLst>
          </p:cNvPr>
          <p:cNvSpPr txBox="1">
            <a:spLocks noChangeArrowheads="1"/>
          </p:cNvSpPr>
          <p:nvPr/>
        </p:nvSpPr>
        <p:spPr bwMode="auto">
          <a:xfrm>
            <a:off x="1573188" y="1693665"/>
            <a:ext cx="5690514" cy="248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gn="just" eaLnBrk="1" fontAlgn="base" hangingPunct="1">
              <a:lnSpc>
                <a:spcPct val="90000"/>
              </a:lnSpc>
              <a:spcBef>
                <a:spcPct val="0"/>
              </a:spcBef>
              <a:spcAft>
                <a:spcPct val="0"/>
              </a:spcAft>
            </a:pPr>
            <a:r>
              <a:rPr lang="en-US" sz="750" dirty="0">
                <a:solidFill>
                  <a:srgbClr val="000000"/>
                </a:solidFill>
                <a:latin typeface="Century Gothic"/>
                <a:ea typeface="Arial Unicode MS" pitchFamily="34" charset="-128"/>
                <a:cs typeface="Arial Unicode MS" pitchFamily="34" charset="-128"/>
              </a:rPr>
              <a:t>Old Mutual Investment Group (Namibia) (Pty) Ltd (</a:t>
            </a:r>
            <a:r>
              <a:rPr lang="en-US" sz="750" dirty="0" err="1">
                <a:solidFill>
                  <a:srgbClr val="000000"/>
                </a:solidFill>
                <a:latin typeface="Century Gothic"/>
                <a:ea typeface="Arial Unicode MS" pitchFamily="34" charset="-128"/>
                <a:cs typeface="Arial Unicode MS" pitchFamily="34" charset="-128"/>
              </a:rPr>
              <a:t>Reg</a:t>
            </a:r>
            <a:r>
              <a:rPr lang="en-US" sz="750" dirty="0">
                <a:solidFill>
                  <a:srgbClr val="000000"/>
                </a:solidFill>
                <a:latin typeface="Century Gothic"/>
                <a:ea typeface="Arial Unicode MS" pitchFamily="34" charset="-128"/>
                <a:cs typeface="Arial Unicode MS" pitchFamily="34" charset="-128"/>
              </a:rPr>
              <a:t> No 25/12/01) (OMIGNAM) is approved as an Investment Manager by the Namibian Financial Institutions Supervisory Authority(NAMFISA)</a:t>
            </a:r>
          </a:p>
          <a:p>
            <a:pPr algn="just" eaLnBrk="1" fontAlgn="base" hangingPunct="1">
              <a:lnSpc>
                <a:spcPct val="90000"/>
              </a:lnSpc>
              <a:spcBef>
                <a:spcPct val="0"/>
              </a:spcBef>
              <a:spcAft>
                <a:spcPct val="0"/>
              </a:spcAft>
            </a:pPr>
            <a:endParaRPr lang="en-US" sz="750" dirty="0">
              <a:solidFill>
                <a:srgbClr val="000000"/>
              </a:solidFill>
              <a:latin typeface="Century Gothic"/>
              <a:ea typeface="Arial Unicode MS" pitchFamily="34" charset="-128"/>
              <a:cs typeface="Arial Unicode MS" pitchFamily="34" charset="-128"/>
            </a:endParaRPr>
          </a:p>
          <a:p>
            <a:pPr algn="just" eaLnBrk="1" fontAlgn="base" hangingPunct="1">
              <a:lnSpc>
                <a:spcPct val="90000"/>
              </a:lnSpc>
              <a:spcBef>
                <a:spcPct val="0"/>
              </a:spcBef>
              <a:spcAft>
                <a:spcPct val="0"/>
              </a:spcAft>
            </a:pPr>
            <a:r>
              <a:rPr lang="en-US" sz="750" dirty="0">
                <a:solidFill>
                  <a:srgbClr val="000000"/>
                </a:solidFill>
                <a:latin typeface="Century Gothic"/>
                <a:ea typeface="Arial Unicode MS" pitchFamily="34" charset="-128"/>
                <a:cs typeface="Arial Unicode MS" pitchFamily="34" charset="-128"/>
              </a:rPr>
              <a:t>Market fluctuations and changes in rates of exchange or taxation may have an effect on the value, price or income of investments. Since the performance of financial markets fluctuates, an investor may not get back the full amount invested. Past performance is not necessarily a guide to future investment performance. The investment portfolios may be market-linked or policy based. Investors’ rights and obligations are set out in the relevant contracts. In respect of pooled, life wrapped products, the underlying assets are owned by Old Mutual Life Assurance Company (Namibia) Limited who may elect to exercise any votes on these underlying assets independently of OMIGNAM. Returns on these products depend on the performance of the underlying assets.</a:t>
            </a:r>
          </a:p>
          <a:p>
            <a:pPr algn="just" eaLnBrk="1" fontAlgn="base" hangingPunct="1">
              <a:lnSpc>
                <a:spcPct val="90000"/>
              </a:lnSpc>
              <a:spcBef>
                <a:spcPct val="0"/>
              </a:spcBef>
              <a:spcAft>
                <a:spcPct val="0"/>
              </a:spcAft>
            </a:pPr>
            <a:endParaRPr lang="en-US" sz="750" dirty="0">
              <a:solidFill>
                <a:srgbClr val="000000"/>
              </a:solidFill>
              <a:latin typeface="Century Gothic"/>
              <a:ea typeface="Arial Unicode MS" pitchFamily="34" charset="-128"/>
              <a:cs typeface="Arial Unicode MS" pitchFamily="34" charset="-128"/>
            </a:endParaRPr>
          </a:p>
          <a:p>
            <a:pPr algn="just" eaLnBrk="1" fontAlgn="base" hangingPunct="1">
              <a:lnSpc>
                <a:spcPct val="90000"/>
              </a:lnSpc>
              <a:spcBef>
                <a:spcPct val="0"/>
              </a:spcBef>
              <a:spcAft>
                <a:spcPct val="0"/>
              </a:spcAft>
            </a:pPr>
            <a:r>
              <a:rPr lang="en-US" sz="750" dirty="0">
                <a:solidFill>
                  <a:srgbClr val="000000"/>
                </a:solidFill>
                <a:latin typeface="Century Gothic"/>
                <a:ea typeface="Arial Unicode MS" pitchFamily="34" charset="-128"/>
                <a:cs typeface="Arial Unicode MS" pitchFamily="34" charset="-128"/>
              </a:rPr>
              <a:t>This document is not an advertisement and it is not intended for general public distribution. The recipient is advised to assess the information with the assistance of an advisor if necessary, with regard to its compatibility with his/her own circumstances in view of any legal, regulatory, tax and other implications. The information herein does not constitute an offer to sell or a solicitation of an offer to buy any securities. This document is expressly not intended for persons who, due to their nationality or place of residence, are not permitted access to such information under applicable law.</a:t>
            </a:r>
            <a:r>
              <a:rPr lang="en-ZA" sz="750" dirty="0">
                <a:solidFill>
                  <a:srgbClr val="000000"/>
                </a:solidFill>
                <a:latin typeface="Century Gothic"/>
                <a:ea typeface="Arial Unicode MS" pitchFamily="34" charset="-128"/>
                <a:cs typeface="Arial Unicode MS" pitchFamily="34" charset="-128"/>
              </a:rPr>
              <a:t> </a:t>
            </a:r>
          </a:p>
          <a:p>
            <a:pPr algn="just" eaLnBrk="1" fontAlgn="base" hangingPunct="1">
              <a:lnSpc>
                <a:spcPct val="90000"/>
              </a:lnSpc>
              <a:spcBef>
                <a:spcPct val="0"/>
              </a:spcBef>
              <a:spcAft>
                <a:spcPct val="0"/>
              </a:spcAft>
            </a:pPr>
            <a:endParaRPr lang="en-ZA" sz="750" dirty="0">
              <a:solidFill>
                <a:srgbClr val="000000"/>
              </a:solidFill>
              <a:latin typeface="Century Gothic"/>
              <a:ea typeface="Arial Unicode MS" pitchFamily="34" charset="-128"/>
              <a:cs typeface="Arial Unicode MS" pitchFamily="34" charset="-128"/>
            </a:endParaRPr>
          </a:p>
          <a:p>
            <a:pPr algn="just" eaLnBrk="1" fontAlgn="base" hangingPunct="1">
              <a:lnSpc>
                <a:spcPct val="90000"/>
              </a:lnSpc>
              <a:spcBef>
                <a:spcPct val="0"/>
              </a:spcBef>
              <a:spcAft>
                <a:spcPct val="0"/>
              </a:spcAft>
            </a:pPr>
            <a:r>
              <a:rPr lang="en-ZA" sz="750" dirty="0">
                <a:solidFill>
                  <a:srgbClr val="000000"/>
                </a:solidFill>
                <a:latin typeface="Century Gothic"/>
                <a:ea typeface="Arial Unicode MS" pitchFamily="34" charset="-128"/>
                <a:cs typeface="Arial Unicode MS" pitchFamily="34" charset="-128"/>
              </a:rPr>
              <a:t>Disclaimer: OMIGNAM does not provide advice. This document is for information purposes only and is not an offer to issue or sell, or any solicitation of any offer to subscribe for or purchase any particular investment. We believe in the value of sound advice and so recommend that you consult a financial advisor before making investment decisions. </a:t>
            </a:r>
            <a:endParaRPr lang="en-US" sz="750" dirty="0">
              <a:solidFill>
                <a:srgbClr val="000000"/>
              </a:solidFill>
              <a:latin typeface="Century Gothic"/>
              <a:ea typeface="Arial Unicode MS" pitchFamily="34" charset="-128"/>
              <a:cs typeface="Arial Unicode MS" pitchFamily="34" charset="-128"/>
            </a:endParaRPr>
          </a:p>
          <a:p>
            <a:pPr algn="just" eaLnBrk="1" fontAlgn="base" hangingPunct="1">
              <a:lnSpc>
                <a:spcPct val="90000"/>
              </a:lnSpc>
              <a:spcBef>
                <a:spcPct val="0"/>
              </a:spcBef>
              <a:spcAft>
                <a:spcPct val="0"/>
              </a:spcAft>
            </a:pPr>
            <a:endParaRPr lang="en-US" sz="750" dirty="0">
              <a:solidFill>
                <a:srgbClr val="000000"/>
              </a:solidFill>
              <a:latin typeface="Century Gothic"/>
              <a:ea typeface="Arial Unicode MS" pitchFamily="34" charset="-128"/>
              <a:cs typeface="Arial Unicode MS" pitchFamily="34" charset="-128"/>
            </a:endParaRPr>
          </a:p>
          <a:p>
            <a:pPr algn="just" eaLnBrk="1" fontAlgn="base" hangingPunct="1">
              <a:lnSpc>
                <a:spcPct val="90000"/>
              </a:lnSpc>
              <a:spcBef>
                <a:spcPct val="0"/>
              </a:spcBef>
              <a:spcAft>
                <a:spcPct val="0"/>
              </a:spcAft>
            </a:pPr>
            <a:endParaRPr lang="en-US" sz="750" dirty="0">
              <a:solidFill>
                <a:srgbClr val="000000"/>
              </a:solidFill>
              <a:latin typeface="Century Gothic"/>
              <a:ea typeface="Arial Unicode MS" pitchFamily="34" charset="-128"/>
              <a:cs typeface="Arial Unicode MS" pitchFamily="34" charset="-128"/>
            </a:endParaRPr>
          </a:p>
          <a:p>
            <a:pPr algn="just" eaLnBrk="1" fontAlgn="base" hangingPunct="1">
              <a:lnSpc>
                <a:spcPct val="90000"/>
              </a:lnSpc>
              <a:spcBef>
                <a:spcPct val="0"/>
              </a:spcBef>
              <a:spcAft>
                <a:spcPct val="0"/>
              </a:spcAft>
            </a:pPr>
            <a:endParaRPr lang="en-US" sz="750" dirty="0">
              <a:solidFill>
                <a:srgbClr val="000000"/>
              </a:solidFill>
              <a:latin typeface="Century Gothic"/>
              <a:ea typeface="Arial Unicode MS" pitchFamily="34" charset="-128"/>
              <a:cs typeface="Arial Unicode MS" pitchFamily="34" charset="-128"/>
            </a:endParaRPr>
          </a:p>
        </p:txBody>
      </p:sp>
    </p:spTree>
    <p:extLst>
      <p:ext uri="{BB962C8B-B14F-4D97-AF65-F5344CB8AC3E}">
        <p14:creationId xmlns:p14="http://schemas.microsoft.com/office/powerpoint/2010/main" val="2186564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1" y="0"/>
            <a:ext cx="9143358"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FFFF"/>
          </a:solidFill>
        </p:spPr>
        <p:txBody>
          <a:bodyPr wrap="square" lIns="0" tIns="0" rIns="0" bIns="0" rtlCol="0"/>
          <a:lstStyle/>
          <a:p>
            <a:endParaRPr sz="819"/>
          </a:p>
        </p:txBody>
      </p:sp>
      <p:grpSp>
        <p:nvGrpSpPr>
          <p:cNvPr id="3" name="object 3"/>
          <p:cNvGrpSpPr/>
          <p:nvPr/>
        </p:nvGrpSpPr>
        <p:grpSpPr>
          <a:xfrm>
            <a:off x="1018" y="-1"/>
            <a:ext cx="9143358" cy="5143139"/>
            <a:chOff x="0" y="0"/>
            <a:chExt cx="20104099" cy="11308556"/>
          </a:xfrm>
        </p:grpSpPr>
        <p:pic>
          <p:nvPicPr>
            <p:cNvPr id="4" name="object 4"/>
            <p:cNvPicPr/>
            <p:nvPr/>
          </p:nvPicPr>
          <p:blipFill>
            <a:blip r:embed="rId2" cstate="print"/>
            <a:stretch>
              <a:fillRect/>
            </a:stretch>
          </p:blipFill>
          <p:spPr>
            <a:xfrm>
              <a:off x="0" y="0"/>
              <a:ext cx="20104099" cy="11308556"/>
            </a:xfrm>
            <a:prstGeom prst="rect">
              <a:avLst/>
            </a:prstGeom>
          </p:spPr>
        </p:pic>
        <p:pic>
          <p:nvPicPr>
            <p:cNvPr id="6" name="object 6"/>
            <p:cNvPicPr/>
            <p:nvPr/>
          </p:nvPicPr>
          <p:blipFill>
            <a:blip r:embed="rId3" cstate="print"/>
            <a:stretch>
              <a:fillRect/>
            </a:stretch>
          </p:blipFill>
          <p:spPr>
            <a:xfrm>
              <a:off x="818791" y="9383578"/>
              <a:ext cx="803797" cy="1924977"/>
            </a:xfrm>
            <a:prstGeom prst="rect">
              <a:avLst/>
            </a:prstGeom>
          </p:spPr>
        </p:pic>
        <p:sp>
          <p:nvSpPr>
            <p:cNvPr id="7" name="object 7"/>
            <p:cNvSpPr/>
            <p:nvPr/>
          </p:nvSpPr>
          <p:spPr>
            <a:xfrm>
              <a:off x="938390" y="9585853"/>
              <a:ext cx="565150" cy="603250"/>
            </a:xfrm>
            <a:custGeom>
              <a:avLst/>
              <a:gdLst/>
              <a:ahLst/>
              <a:cxnLst/>
              <a:rect l="l" t="t" r="r" b="b"/>
              <a:pathLst>
                <a:path w="565150" h="603250">
                  <a:moveTo>
                    <a:pt x="88992" y="452120"/>
                  </a:moveTo>
                  <a:lnTo>
                    <a:pt x="74010" y="454660"/>
                  </a:lnTo>
                  <a:lnTo>
                    <a:pt x="60184" y="458470"/>
                  </a:lnTo>
                  <a:lnTo>
                    <a:pt x="47666" y="462280"/>
                  </a:lnTo>
                  <a:lnTo>
                    <a:pt x="36606" y="467360"/>
                  </a:lnTo>
                  <a:lnTo>
                    <a:pt x="60679" y="487680"/>
                  </a:lnTo>
                  <a:lnTo>
                    <a:pt x="112979" y="524510"/>
                  </a:lnTo>
                  <a:lnTo>
                    <a:pt x="175862" y="561340"/>
                  </a:lnTo>
                  <a:lnTo>
                    <a:pt x="211482" y="577850"/>
                  </a:lnTo>
                  <a:lnTo>
                    <a:pt x="247229" y="591820"/>
                  </a:lnTo>
                  <a:lnTo>
                    <a:pt x="282306" y="603250"/>
                  </a:lnTo>
                  <a:lnTo>
                    <a:pt x="317170" y="591820"/>
                  </a:lnTo>
                  <a:lnTo>
                    <a:pt x="352941" y="577850"/>
                  </a:lnTo>
                  <a:lnTo>
                    <a:pt x="388678" y="561340"/>
                  </a:lnTo>
                  <a:lnTo>
                    <a:pt x="423443" y="542290"/>
                  </a:lnTo>
                  <a:lnTo>
                    <a:pt x="478462" y="506730"/>
                  </a:lnTo>
                  <a:lnTo>
                    <a:pt x="498837" y="491490"/>
                  </a:lnTo>
                  <a:lnTo>
                    <a:pt x="210650" y="491490"/>
                  </a:lnTo>
                  <a:lnTo>
                    <a:pt x="193451" y="490220"/>
                  </a:lnTo>
                  <a:lnTo>
                    <a:pt x="175343" y="487680"/>
                  </a:lnTo>
                  <a:lnTo>
                    <a:pt x="156603" y="482600"/>
                  </a:lnTo>
                  <a:lnTo>
                    <a:pt x="136961" y="477520"/>
                  </a:lnTo>
                  <a:lnTo>
                    <a:pt x="119063" y="469900"/>
                  </a:lnTo>
                  <a:lnTo>
                    <a:pt x="103033" y="461010"/>
                  </a:lnTo>
                  <a:lnTo>
                    <a:pt x="88992" y="452120"/>
                  </a:lnTo>
                  <a:close/>
                </a:path>
                <a:path w="565150" h="603250">
                  <a:moveTo>
                    <a:pt x="282306" y="73660"/>
                  </a:moveTo>
                  <a:lnTo>
                    <a:pt x="263762" y="77470"/>
                  </a:lnTo>
                  <a:lnTo>
                    <a:pt x="248610" y="87630"/>
                  </a:lnTo>
                  <a:lnTo>
                    <a:pt x="238391" y="102870"/>
                  </a:lnTo>
                  <a:lnTo>
                    <a:pt x="234642" y="120650"/>
                  </a:lnTo>
                  <a:lnTo>
                    <a:pt x="236320" y="133350"/>
                  </a:lnTo>
                  <a:lnTo>
                    <a:pt x="241058" y="144780"/>
                  </a:lnTo>
                  <a:lnTo>
                    <a:pt x="248416" y="154940"/>
                  </a:lnTo>
                  <a:lnTo>
                    <a:pt x="257950" y="162560"/>
                  </a:lnTo>
                  <a:lnTo>
                    <a:pt x="244838" y="168910"/>
                  </a:lnTo>
                  <a:lnTo>
                    <a:pt x="243516" y="180340"/>
                  </a:lnTo>
                  <a:lnTo>
                    <a:pt x="250832" y="193040"/>
                  </a:lnTo>
                  <a:lnTo>
                    <a:pt x="263636" y="198120"/>
                  </a:lnTo>
                  <a:lnTo>
                    <a:pt x="264976" y="214630"/>
                  </a:lnTo>
                  <a:lnTo>
                    <a:pt x="265942" y="236220"/>
                  </a:lnTo>
                  <a:lnTo>
                    <a:pt x="266495" y="257810"/>
                  </a:lnTo>
                  <a:lnTo>
                    <a:pt x="266725" y="278130"/>
                  </a:lnTo>
                  <a:lnTo>
                    <a:pt x="264485" y="342900"/>
                  </a:lnTo>
                  <a:lnTo>
                    <a:pt x="257414" y="405130"/>
                  </a:lnTo>
                  <a:lnTo>
                    <a:pt x="244982" y="458470"/>
                  </a:lnTo>
                  <a:lnTo>
                    <a:pt x="226663" y="491490"/>
                  </a:lnTo>
                  <a:lnTo>
                    <a:pt x="337937" y="491490"/>
                  </a:lnTo>
                  <a:lnTo>
                    <a:pt x="319618" y="458470"/>
                  </a:lnTo>
                  <a:lnTo>
                    <a:pt x="307187" y="405130"/>
                  </a:lnTo>
                  <a:lnTo>
                    <a:pt x="300116" y="342900"/>
                  </a:lnTo>
                  <a:lnTo>
                    <a:pt x="297876" y="278130"/>
                  </a:lnTo>
                  <a:lnTo>
                    <a:pt x="298106" y="257810"/>
                  </a:lnTo>
                  <a:lnTo>
                    <a:pt x="298661" y="236220"/>
                  </a:lnTo>
                  <a:lnTo>
                    <a:pt x="299634" y="214630"/>
                  </a:lnTo>
                  <a:lnTo>
                    <a:pt x="300986" y="198120"/>
                  </a:lnTo>
                  <a:lnTo>
                    <a:pt x="313776" y="193040"/>
                  </a:lnTo>
                  <a:lnTo>
                    <a:pt x="321092" y="180340"/>
                  </a:lnTo>
                  <a:lnTo>
                    <a:pt x="319774" y="168910"/>
                  </a:lnTo>
                  <a:lnTo>
                    <a:pt x="306661" y="162560"/>
                  </a:lnTo>
                  <a:lnTo>
                    <a:pt x="316189" y="154940"/>
                  </a:lnTo>
                  <a:lnTo>
                    <a:pt x="323544" y="144780"/>
                  </a:lnTo>
                  <a:lnTo>
                    <a:pt x="324070" y="143510"/>
                  </a:lnTo>
                  <a:lnTo>
                    <a:pt x="282306" y="143510"/>
                  </a:lnTo>
                  <a:lnTo>
                    <a:pt x="273733" y="140970"/>
                  </a:lnTo>
                  <a:lnTo>
                    <a:pt x="266738" y="137160"/>
                  </a:lnTo>
                  <a:lnTo>
                    <a:pt x="262024" y="129540"/>
                  </a:lnTo>
                  <a:lnTo>
                    <a:pt x="260296" y="120650"/>
                  </a:lnTo>
                  <a:lnTo>
                    <a:pt x="262012" y="113030"/>
                  </a:lnTo>
                  <a:lnTo>
                    <a:pt x="266707" y="105410"/>
                  </a:lnTo>
                  <a:lnTo>
                    <a:pt x="273698" y="100330"/>
                  </a:lnTo>
                  <a:lnTo>
                    <a:pt x="282306" y="99060"/>
                  </a:lnTo>
                  <a:lnTo>
                    <a:pt x="323660" y="99060"/>
                  </a:lnTo>
                  <a:lnTo>
                    <a:pt x="316000" y="87630"/>
                  </a:lnTo>
                  <a:lnTo>
                    <a:pt x="300852" y="77470"/>
                  </a:lnTo>
                  <a:lnTo>
                    <a:pt x="282306" y="73660"/>
                  </a:lnTo>
                  <a:close/>
                </a:path>
                <a:path w="565150" h="603250">
                  <a:moveTo>
                    <a:pt x="475619" y="452120"/>
                  </a:moveTo>
                  <a:lnTo>
                    <a:pt x="461577" y="461010"/>
                  </a:lnTo>
                  <a:lnTo>
                    <a:pt x="445544" y="469900"/>
                  </a:lnTo>
                  <a:lnTo>
                    <a:pt x="427646" y="477520"/>
                  </a:lnTo>
                  <a:lnTo>
                    <a:pt x="408009" y="482600"/>
                  </a:lnTo>
                  <a:lnTo>
                    <a:pt x="389268" y="487680"/>
                  </a:lnTo>
                  <a:lnTo>
                    <a:pt x="371159" y="490220"/>
                  </a:lnTo>
                  <a:lnTo>
                    <a:pt x="353957" y="491490"/>
                  </a:lnTo>
                  <a:lnTo>
                    <a:pt x="498837" y="491490"/>
                  </a:lnTo>
                  <a:lnTo>
                    <a:pt x="503931" y="487680"/>
                  </a:lnTo>
                  <a:lnTo>
                    <a:pt x="528015" y="467360"/>
                  </a:lnTo>
                  <a:lnTo>
                    <a:pt x="516950" y="462280"/>
                  </a:lnTo>
                  <a:lnTo>
                    <a:pt x="504428" y="458470"/>
                  </a:lnTo>
                  <a:lnTo>
                    <a:pt x="490601" y="454660"/>
                  </a:lnTo>
                  <a:lnTo>
                    <a:pt x="475619" y="452120"/>
                  </a:lnTo>
                  <a:close/>
                </a:path>
                <a:path w="565150" h="603250">
                  <a:moveTo>
                    <a:pt x="129453" y="339090"/>
                  </a:moveTo>
                  <a:lnTo>
                    <a:pt x="91352" y="358140"/>
                  </a:lnTo>
                  <a:lnTo>
                    <a:pt x="82074" y="392430"/>
                  </a:lnTo>
                  <a:lnTo>
                    <a:pt x="88092" y="410210"/>
                  </a:lnTo>
                  <a:lnTo>
                    <a:pt x="100613" y="424180"/>
                  </a:lnTo>
                  <a:lnTo>
                    <a:pt x="117037" y="431800"/>
                  </a:lnTo>
                  <a:lnTo>
                    <a:pt x="135265" y="433070"/>
                  </a:lnTo>
                  <a:lnTo>
                    <a:pt x="153200" y="427990"/>
                  </a:lnTo>
                  <a:lnTo>
                    <a:pt x="163258" y="420370"/>
                  </a:lnTo>
                  <a:lnTo>
                    <a:pt x="170691" y="410210"/>
                  </a:lnTo>
                  <a:lnTo>
                    <a:pt x="171723" y="407670"/>
                  </a:lnTo>
                  <a:lnTo>
                    <a:pt x="121776" y="407670"/>
                  </a:lnTo>
                  <a:lnTo>
                    <a:pt x="114415" y="403860"/>
                  </a:lnTo>
                  <a:lnTo>
                    <a:pt x="110311" y="397510"/>
                  </a:lnTo>
                  <a:lnTo>
                    <a:pt x="107495" y="388620"/>
                  </a:lnTo>
                  <a:lnTo>
                    <a:pt x="108082" y="381000"/>
                  </a:lnTo>
                  <a:lnTo>
                    <a:pt x="111796" y="373380"/>
                  </a:lnTo>
                  <a:lnTo>
                    <a:pt x="118363" y="367030"/>
                  </a:lnTo>
                  <a:lnTo>
                    <a:pt x="126646" y="364490"/>
                  </a:lnTo>
                  <a:lnTo>
                    <a:pt x="204999" y="364490"/>
                  </a:lnTo>
                  <a:lnTo>
                    <a:pt x="213504" y="358140"/>
                  </a:lnTo>
                  <a:lnTo>
                    <a:pt x="224339" y="350520"/>
                  </a:lnTo>
                  <a:lnTo>
                    <a:pt x="234533" y="344170"/>
                  </a:lnTo>
                  <a:lnTo>
                    <a:pt x="152686" y="344170"/>
                  </a:lnTo>
                  <a:lnTo>
                    <a:pt x="141457" y="340360"/>
                  </a:lnTo>
                  <a:lnTo>
                    <a:pt x="129453" y="339090"/>
                  </a:lnTo>
                  <a:close/>
                </a:path>
                <a:path w="565150" h="603250">
                  <a:moveTo>
                    <a:pt x="413645" y="387350"/>
                  </a:moveTo>
                  <a:lnTo>
                    <a:pt x="387580" y="387350"/>
                  </a:lnTo>
                  <a:lnTo>
                    <a:pt x="389274" y="398780"/>
                  </a:lnTo>
                  <a:lnTo>
                    <a:pt x="393920" y="410210"/>
                  </a:lnTo>
                  <a:lnTo>
                    <a:pt x="401353" y="420370"/>
                  </a:lnTo>
                  <a:lnTo>
                    <a:pt x="411412" y="427990"/>
                  </a:lnTo>
                  <a:lnTo>
                    <a:pt x="429343" y="433070"/>
                  </a:lnTo>
                  <a:lnTo>
                    <a:pt x="447568" y="431800"/>
                  </a:lnTo>
                  <a:lnTo>
                    <a:pt x="463993" y="424180"/>
                  </a:lnTo>
                  <a:lnTo>
                    <a:pt x="476530" y="410210"/>
                  </a:lnTo>
                  <a:lnTo>
                    <a:pt x="477390" y="407670"/>
                  </a:lnTo>
                  <a:lnTo>
                    <a:pt x="427725" y="407670"/>
                  </a:lnTo>
                  <a:lnTo>
                    <a:pt x="424249" y="405130"/>
                  </a:lnTo>
                  <a:lnTo>
                    <a:pt x="417685" y="400050"/>
                  </a:lnTo>
                  <a:lnTo>
                    <a:pt x="413981" y="392430"/>
                  </a:lnTo>
                  <a:lnTo>
                    <a:pt x="413645" y="387350"/>
                  </a:lnTo>
                  <a:close/>
                </a:path>
                <a:path w="565150" h="603250">
                  <a:moveTo>
                    <a:pt x="258003" y="0"/>
                  </a:moveTo>
                  <a:lnTo>
                    <a:pt x="199381" y="24130"/>
                  </a:lnTo>
                  <a:lnTo>
                    <a:pt x="141074" y="53340"/>
                  </a:lnTo>
                  <a:lnTo>
                    <a:pt x="107099" y="74930"/>
                  </a:lnTo>
                  <a:lnTo>
                    <a:pt x="75083" y="96520"/>
                  </a:lnTo>
                  <a:lnTo>
                    <a:pt x="45094" y="120650"/>
                  </a:lnTo>
                  <a:lnTo>
                    <a:pt x="9788" y="181610"/>
                  </a:lnTo>
                  <a:lnTo>
                    <a:pt x="4404" y="219710"/>
                  </a:lnTo>
                  <a:lnTo>
                    <a:pt x="1111" y="257810"/>
                  </a:lnTo>
                  <a:lnTo>
                    <a:pt x="0" y="298450"/>
                  </a:lnTo>
                  <a:lnTo>
                    <a:pt x="803" y="331470"/>
                  </a:lnTo>
                  <a:lnTo>
                    <a:pt x="3230" y="363220"/>
                  </a:lnTo>
                  <a:lnTo>
                    <a:pt x="7110" y="394970"/>
                  </a:lnTo>
                  <a:lnTo>
                    <a:pt x="12303" y="425450"/>
                  </a:lnTo>
                  <a:lnTo>
                    <a:pt x="22273" y="419100"/>
                  </a:lnTo>
                  <a:lnTo>
                    <a:pt x="32301" y="410210"/>
                  </a:lnTo>
                  <a:lnTo>
                    <a:pt x="42249" y="400050"/>
                  </a:lnTo>
                  <a:lnTo>
                    <a:pt x="51977" y="388620"/>
                  </a:lnTo>
                  <a:lnTo>
                    <a:pt x="51181" y="373380"/>
                  </a:lnTo>
                  <a:lnTo>
                    <a:pt x="51218" y="367030"/>
                  </a:lnTo>
                  <a:lnTo>
                    <a:pt x="58951" y="313690"/>
                  </a:lnTo>
                  <a:lnTo>
                    <a:pt x="78704" y="262890"/>
                  </a:lnTo>
                  <a:lnTo>
                    <a:pt x="87013" y="248920"/>
                  </a:lnTo>
                  <a:lnTo>
                    <a:pt x="236852" y="248920"/>
                  </a:lnTo>
                  <a:lnTo>
                    <a:pt x="212354" y="231140"/>
                  </a:lnTo>
                  <a:lnTo>
                    <a:pt x="179336" y="203200"/>
                  </a:lnTo>
                  <a:lnTo>
                    <a:pt x="155021" y="176530"/>
                  </a:lnTo>
                  <a:lnTo>
                    <a:pt x="142634" y="153670"/>
                  </a:lnTo>
                  <a:lnTo>
                    <a:pt x="150354" y="138430"/>
                  </a:lnTo>
                  <a:lnTo>
                    <a:pt x="184633" y="96520"/>
                  </a:lnTo>
                  <a:lnTo>
                    <a:pt x="215076" y="71120"/>
                  </a:lnTo>
                  <a:lnTo>
                    <a:pt x="245291" y="53340"/>
                  </a:lnTo>
                  <a:lnTo>
                    <a:pt x="250543" y="39370"/>
                  </a:lnTo>
                  <a:lnTo>
                    <a:pt x="254419" y="25400"/>
                  </a:lnTo>
                  <a:lnTo>
                    <a:pt x="256909" y="12700"/>
                  </a:lnTo>
                  <a:lnTo>
                    <a:pt x="258003" y="0"/>
                  </a:lnTo>
                  <a:close/>
                </a:path>
                <a:path w="565150" h="603250">
                  <a:moveTo>
                    <a:pt x="562732" y="248920"/>
                  </a:moveTo>
                  <a:lnTo>
                    <a:pt x="477588" y="248920"/>
                  </a:lnTo>
                  <a:lnTo>
                    <a:pt x="485906" y="262890"/>
                  </a:lnTo>
                  <a:lnTo>
                    <a:pt x="493431" y="278130"/>
                  </a:lnTo>
                  <a:lnTo>
                    <a:pt x="510179" y="334010"/>
                  </a:lnTo>
                  <a:lnTo>
                    <a:pt x="513573" y="370840"/>
                  </a:lnTo>
                  <a:lnTo>
                    <a:pt x="512634" y="388620"/>
                  </a:lnTo>
                  <a:lnTo>
                    <a:pt x="522364" y="400050"/>
                  </a:lnTo>
                  <a:lnTo>
                    <a:pt x="532314" y="410210"/>
                  </a:lnTo>
                  <a:lnTo>
                    <a:pt x="542342" y="419100"/>
                  </a:lnTo>
                  <a:lnTo>
                    <a:pt x="552308" y="425450"/>
                  </a:lnTo>
                  <a:lnTo>
                    <a:pt x="557502" y="394970"/>
                  </a:lnTo>
                  <a:lnTo>
                    <a:pt x="561383" y="363220"/>
                  </a:lnTo>
                  <a:lnTo>
                    <a:pt x="563808" y="331470"/>
                  </a:lnTo>
                  <a:lnTo>
                    <a:pt x="564601" y="298450"/>
                  </a:lnTo>
                  <a:lnTo>
                    <a:pt x="564486" y="292100"/>
                  </a:lnTo>
                  <a:lnTo>
                    <a:pt x="563500" y="257810"/>
                  </a:lnTo>
                  <a:lnTo>
                    <a:pt x="562732" y="248920"/>
                  </a:lnTo>
                  <a:close/>
                </a:path>
                <a:path w="565150" h="603250">
                  <a:moveTo>
                    <a:pt x="204999" y="364490"/>
                  </a:moveTo>
                  <a:lnTo>
                    <a:pt x="135064" y="364490"/>
                  </a:lnTo>
                  <a:lnTo>
                    <a:pt x="142650" y="368300"/>
                  </a:lnTo>
                  <a:lnTo>
                    <a:pt x="148435" y="374650"/>
                  </a:lnTo>
                  <a:lnTo>
                    <a:pt x="151225" y="383540"/>
                  </a:lnTo>
                  <a:lnTo>
                    <a:pt x="150641" y="392430"/>
                  </a:lnTo>
                  <a:lnTo>
                    <a:pt x="146941" y="400050"/>
                  </a:lnTo>
                  <a:lnTo>
                    <a:pt x="140383" y="405130"/>
                  </a:lnTo>
                  <a:lnTo>
                    <a:pt x="136886" y="407670"/>
                  </a:lnTo>
                  <a:lnTo>
                    <a:pt x="171723" y="407670"/>
                  </a:lnTo>
                  <a:lnTo>
                    <a:pt x="175337" y="398780"/>
                  </a:lnTo>
                  <a:lnTo>
                    <a:pt x="177031" y="387350"/>
                  </a:lnTo>
                  <a:lnTo>
                    <a:pt x="201894" y="387350"/>
                  </a:lnTo>
                  <a:lnTo>
                    <a:pt x="206974" y="378460"/>
                  </a:lnTo>
                  <a:lnTo>
                    <a:pt x="204999" y="364490"/>
                  </a:lnTo>
                  <a:close/>
                </a:path>
                <a:path w="565150" h="603250">
                  <a:moveTo>
                    <a:pt x="476603" y="364490"/>
                  </a:moveTo>
                  <a:lnTo>
                    <a:pt x="437955" y="364490"/>
                  </a:lnTo>
                  <a:lnTo>
                    <a:pt x="446238" y="367030"/>
                  </a:lnTo>
                  <a:lnTo>
                    <a:pt x="452813" y="373380"/>
                  </a:lnTo>
                  <a:lnTo>
                    <a:pt x="456528" y="381000"/>
                  </a:lnTo>
                  <a:lnTo>
                    <a:pt x="457113" y="388620"/>
                  </a:lnTo>
                  <a:lnTo>
                    <a:pt x="454300" y="397510"/>
                  </a:lnTo>
                  <a:lnTo>
                    <a:pt x="450217" y="403860"/>
                  </a:lnTo>
                  <a:lnTo>
                    <a:pt x="442856" y="407670"/>
                  </a:lnTo>
                  <a:lnTo>
                    <a:pt x="477390" y="407670"/>
                  </a:lnTo>
                  <a:lnTo>
                    <a:pt x="482548" y="392430"/>
                  </a:lnTo>
                  <a:lnTo>
                    <a:pt x="481275" y="373380"/>
                  </a:lnTo>
                  <a:lnTo>
                    <a:pt x="476603" y="364490"/>
                  </a:lnTo>
                  <a:close/>
                </a:path>
                <a:path w="565150" h="603250">
                  <a:moveTo>
                    <a:pt x="201894" y="387350"/>
                  </a:moveTo>
                  <a:lnTo>
                    <a:pt x="177031" y="387350"/>
                  </a:lnTo>
                  <a:lnTo>
                    <a:pt x="189198" y="394970"/>
                  </a:lnTo>
                  <a:lnTo>
                    <a:pt x="200443" y="389890"/>
                  </a:lnTo>
                  <a:lnTo>
                    <a:pt x="201894" y="387350"/>
                  </a:lnTo>
                  <a:close/>
                </a:path>
                <a:path w="565150" h="603250">
                  <a:moveTo>
                    <a:pt x="313791" y="298450"/>
                  </a:moveTo>
                  <a:lnTo>
                    <a:pt x="328044" y="342900"/>
                  </a:lnTo>
                  <a:lnTo>
                    <a:pt x="340275" y="350520"/>
                  </a:lnTo>
                  <a:lnTo>
                    <a:pt x="351112" y="358140"/>
                  </a:lnTo>
                  <a:lnTo>
                    <a:pt x="359623" y="364490"/>
                  </a:lnTo>
                  <a:lnTo>
                    <a:pt x="357653" y="378460"/>
                  </a:lnTo>
                  <a:lnTo>
                    <a:pt x="364185" y="389890"/>
                  </a:lnTo>
                  <a:lnTo>
                    <a:pt x="375425" y="394970"/>
                  </a:lnTo>
                  <a:lnTo>
                    <a:pt x="387580" y="387350"/>
                  </a:lnTo>
                  <a:lnTo>
                    <a:pt x="413645" y="387350"/>
                  </a:lnTo>
                  <a:lnTo>
                    <a:pt x="413392" y="383540"/>
                  </a:lnTo>
                  <a:lnTo>
                    <a:pt x="416176" y="374650"/>
                  </a:lnTo>
                  <a:lnTo>
                    <a:pt x="421955" y="368300"/>
                  </a:lnTo>
                  <a:lnTo>
                    <a:pt x="429538" y="364490"/>
                  </a:lnTo>
                  <a:lnTo>
                    <a:pt x="476603" y="364490"/>
                  </a:lnTo>
                  <a:lnTo>
                    <a:pt x="473266" y="358140"/>
                  </a:lnTo>
                  <a:lnTo>
                    <a:pt x="459075" y="345440"/>
                  </a:lnTo>
                  <a:lnTo>
                    <a:pt x="456141" y="344170"/>
                  </a:lnTo>
                  <a:lnTo>
                    <a:pt x="411925" y="344170"/>
                  </a:lnTo>
                  <a:lnTo>
                    <a:pt x="412800" y="331470"/>
                  </a:lnTo>
                  <a:lnTo>
                    <a:pt x="378303" y="331470"/>
                  </a:lnTo>
                  <a:lnTo>
                    <a:pt x="364895" y="325120"/>
                  </a:lnTo>
                  <a:lnTo>
                    <a:pt x="348112" y="317500"/>
                  </a:lnTo>
                  <a:lnTo>
                    <a:pt x="330297" y="307340"/>
                  </a:lnTo>
                  <a:lnTo>
                    <a:pt x="313791" y="298450"/>
                  </a:lnTo>
                  <a:close/>
                </a:path>
                <a:path w="565150" h="603250">
                  <a:moveTo>
                    <a:pt x="161640" y="322580"/>
                  </a:moveTo>
                  <a:lnTo>
                    <a:pt x="151725" y="330200"/>
                  </a:lnTo>
                  <a:lnTo>
                    <a:pt x="152686" y="344170"/>
                  </a:lnTo>
                  <a:lnTo>
                    <a:pt x="234533" y="344170"/>
                  </a:lnTo>
                  <a:lnTo>
                    <a:pt x="236572" y="342900"/>
                  </a:lnTo>
                  <a:lnTo>
                    <a:pt x="249270" y="335280"/>
                  </a:lnTo>
                  <a:lnTo>
                    <a:pt x="249501" y="331470"/>
                  </a:lnTo>
                  <a:lnTo>
                    <a:pt x="186308" y="331470"/>
                  </a:lnTo>
                  <a:lnTo>
                    <a:pt x="175485" y="323850"/>
                  </a:lnTo>
                  <a:lnTo>
                    <a:pt x="161640" y="322580"/>
                  </a:lnTo>
                  <a:close/>
                </a:path>
                <a:path w="565150" h="603250">
                  <a:moveTo>
                    <a:pt x="435166" y="339090"/>
                  </a:moveTo>
                  <a:lnTo>
                    <a:pt x="423160" y="340360"/>
                  </a:lnTo>
                  <a:lnTo>
                    <a:pt x="411925" y="344170"/>
                  </a:lnTo>
                  <a:lnTo>
                    <a:pt x="456141" y="344170"/>
                  </a:lnTo>
                  <a:lnTo>
                    <a:pt x="447339" y="340360"/>
                  </a:lnTo>
                  <a:lnTo>
                    <a:pt x="435166" y="339090"/>
                  </a:lnTo>
                  <a:close/>
                </a:path>
                <a:path w="565150" h="603250">
                  <a:moveTo>
                    <a:pt x="250830" y="298450"/>
                  </a:moveTo>
                  <a:lnTo>
                    <a:pt x="234318" y="307340"/>
                  </a:lnTo>
                  <a:lnTo>
                    <a:pt x="216500" y="317500"/>
                  </a:lnTo>
                  <a:lnTo>
                    <a:pt x="199716" y="325120"/>
                  </a:lnTo>
                  <a:lnTo>
                    <a:pt x="186308" y="331470"/>
                  </a:lnTo>
                  <a:lnTo>
                    <a:pt x="249501" y="331470"/>
                  </a:lnTo>
                  <a:lnTo>
                    <a:pt x="249808" y="326390"/>
                  </a:lnTo>
                  <a:lnTo>
                    <a:pt x="250246" y="317500"/>
                  </a:lnTo>
                  <a:lnTo>
                    <a:pt x="250586" y="307340"/>
                  </a:lnTo>
                  <a:lnTo>
                    <a:pt x="250830" y="298450"/>
                  </a:lnTo>
                  <a:close/>
                </a:path>
                <a:path w="565150" h="603250">
                  <a:moveTo>
                    <a:pt x="402975" y="322580"/>
                  </a:moveTo>
                  <a:lnTo>
                    <a:pt x="389131" y="323850"/>
                  </a:lnTo>
                  <a:lnTo>
                    <a:pt x="378303" y="331470"/>
                  </a:lnTo>
                  <a:lnTo>
                    <a:pt x="412800" y="331470"/>
                  </a:lnTo>
                  <a:lnTo>
                    <a:pt x="412888" y="330200"/>
                  </a:lnTo>
                  <a:lnTo>
                    <a:pt x="402975" y="322580"/>
                  </a:lnTo>
                  <a:close/>
                </a:path>
                <a:path w="565150" h="603250">
                  <a:moveTo>
                    <a:pt x="236852" y="248920"/>
                  </a:moveTo>
                  <a:lnTo>
                    <a:pt x="116897" y="248920"/>
                  </a:lnTo>
                  <a:lnTo>
                    <a:pt x="156850" y="257810"/>
                  </a:lnTo>
                  <a:lnTo>
                    <a:pt x="202836" y="275590"/>
                  </a:lnTo>
                  <a:lnTo>
                    <a:pt x="250820" y="298450"/>
                  </a:lnTo>
                  <a:lnTo>
                    <a:pt x="250987" y="292100"/>
                  </a:lnTo>
                  <a:lnTo>
                    <a:pt x="250914" y="262890"/>
                  </a:lnTo>
                  <a:lnTo>
                    <a:pt x="250851" y="259080"/>
                  </a:lnTo>
                  <a:lnTo>
                    <a:pt x="236852" y="248920"/>
                  </a:lnTo>
                  <a:close/>
                </a:path>
                <a:path w="565150" h="603250">
                  <a:moveTo>
                    <a:pt x="306598" y="0"/>
                  </a:moveTo>
                  <a:lnTo>
                    <a:pt x="314083" y="39370"/>
                  </a:lnTo>
                  <a:lnTo>
                    <a:pt x="334301" y="60960"/>
                  </a:lnTo>
                  <a:lnTo>
                    <a:pt x="349540" y="71120"/>
                  </a:lnTo>
                  <a:lnTo>
                    <a:pt x="379978" y="96520"/>
                  </a:lnTo>
                  <a:lnTo>
                    <a:pt x="414264" y="138430"/>
                  </a:lnTo>
                  <a:lnTo>
                    <a:pt x="421977" y="153670"/>
                  </a:lnTo>
                  <a:lnTo>
                    <a:pt x="409590" y="176530"/>
                  </a:lnTo>
                  <a:lnTo>
                    <a:pt x="385275" y="203200"/>
                  </a:lnTo>
                  <a:lnTo>
                    <a:pt x="352257" y="231140"/>
                  </a:lnTo>
                  <a:lnTo>
                    <a:pt x="313760" y="259080"/>
                  </a:lnTo>
                  <a:lnTo>
                    <a:pt x="313634" y="292100"/>
                  </a:lnTo>
                  <a:lnTo>
                    <a:pt x="313791" y="298450"/>
                  </a:lnTo>
                  <a:lnTo>
                    <a:pt x="361781" y="275590"/>
                  </a:lnTo>
                  <a:lnTo>
                    <a:pt x="407768" y="257810"/>
                  </a:lnTo>
                  <a:lnTo>
                    <a:pt x="447715" y="248920"/>
                  </a:lnTo>
                  <a:lnTo>
                    <a:pt x="562732" y="248920"/>
                  </a:lnTo>
                  <a:lnTo>
                    <a:pt x="560208" y="219710"/>
                  </a:lnTo>
                  <a:lnTo>
                    <a:pt x="554819" y="181610"/>
                  </a:lnTo>
                  <a:lnTo>
                    <a:pt x="519511" y="120650"/>
                  </a:lnTo>
                  <a:lnTo>
                    <a:pt x="489522" y="96520"/>
                  </a:lnTo>
                  <a:lnTo>
                    <a:pt x="457503" y="74930"/>
                  </a:lnTo>
                  <a:lnTo>
                    <a:pt x="423526" y="53340"/>
                  </a:lnTo>
                  <a:lnTo>
                    <a:pt x="365231" y="24130"/>
                  </a:lnTo>
                  <a:lnTo>
                    <a:pt x="335881" y="11430"/>
                  </a:lnTo>
                  <a:lnTo>
                    <a:pt x="306598" y="0"/>
                  </a:lnTo>
                  <a:close/>
                </a:path>
                <a:path w="565150" h="603250">
                  <a:moveTo>
                    <a:pt x="323660" y="99060"/>
                  </a:moveTo>
                  <a:lnTo>
                    <a:pt x="282306" y="99060"/>
                  </a:lnTo>
                  <a:lnTo>
                    <a:pt x="290922" y="100330"/>
                  </a:lnTo>
                  <a:lnTo>
                    <a:pt x="297912" y="105410"/>
                  </a:lnTo>
                  <a:lnTo>
                    <a:pt x="302602" y="113030"/>
                  </a:lnTo>
                  <a:lnTo>
                    <a:pt x="304315" y="120650"/>
                  </a:lnTo>
                  <a:lnTo>
                    <a:pt x="302584" y="129540"/>
                  </a:lnTo>
                  <a:lnTo>
                    <a:pt x="297865" y="137160"/>
                  </a:lnTo>
                  <a:lnTo>
                    <a:pt x="290869" y="140970"/>
                  </a:lnTo>
                  <a:lnTo>
                    <a:pt x="282306" y="143510"/>
                  </a:lnTo>
                  <a:lnTo>
                    <a:pt x="324070" y="143510"/>
                  </a:lnTo>
                  <a:lnTo>
                    <a:pt x="328281" y="133350"/>
                  </a:lnTo>
                  <a:lnTo>
                    <a:pt x="329959" y="120650"/>
                  </a:lnTo>
                  <a:lnTo>
                    <a:pt x="326213" y="102870"/>
                  </a:lnTo>
                  <a:lnTo>
                    <a:pt x="323660" y="99060"/>
                  </a:lnTo>
                  <a:close/>
                </a:path>
              </a:pathLst>
            </a:custGeom>
            <a:solidFill>
              <a:srgbClr val="FFFFFF"/>
            </a:solidFill>
          </p:spPr>
          <p:txBody>
            <a:bodyPr wrap="square" lIns="0" tIns="0" rIns="0" bIns="0" rtlCol="0"/>
            <a:lstStyle/>
            <a:p>
              <a:endParaRPr sz="819"/>
            </a:p>
          </p:txBody>
        </p:sp>
        <p:pic>
          <p:nvPicPr>
            <p:cNvPr id="8" name="object 8"/>
            <p:cNvPicPr/>
            <p:nvPr/>
          </p:nvPicPr>
          <p:blipFill>
            <a:blip r:embed="rId4" cstate="print"/>
            <a:stretch>
              <a:fillRect/>
            </a:stretch>
          </p:blipFill>
          <p:spPr>
            <a:xfrm>
              <a:off x="815347" y="0"/>
              <a:ext cx="803797" cy="7627055"/>
            </a:xfrm>
            <a:prstGeom prst="rect">
              <a:avLst/>
            </a:prstGeom>
          </p:spPr>
        </p:pic>
        <p:pic>
          <p:nvPicPr>
            <p:cNvPr id="9" name="object 9"/>
            <p:cNvPicPr/>
            <p:nvPr/>
          </p:nvPicPr>
          <p:blipFill>
            <a:blip r:embed="rId5" cstate="print"/>
            <a:stretch>
              <a:fillRect/>
            </a:stretch>
          </p:blipFill>
          <p:spPr>
            <a:xfrm>
              <a:off x="1112946" y="7019932"/>
              <a:ext cx="202370" cy="202255"/>
            </a:xfrm>
            <a:prstGeom prst="rect">
              <a:avLst/>
            </a:prstGeom>
          </p:spPr>
        </p:pic>
        <p:sp>
          <p:nvSpPr>
            <p:cNvPr id="10" name="object 10"/>
            <p:cNvSpPr/>
            <p:nvPr/>
          </p:nvSpPr>
          <p:spPr>
            <a:xfrm>
              <a:off x="1116787" y="6861993"/>
              <a:ext cx="192405" cy="130810"/>
            </a:xfrm>
            <a:custGeom>
              <a:avLst/>
              <a:gdLst/>
              <a:ahLst/>
              <a:cxnLst/>
              <a:rect l="l" t="t" r="r" b="b"/>
              <a:pathLst>
                <a:path w="192405" h="130809">
                  <a:moveTo>
                    <a:pt x="192379" y="0"/>
                  </a:moveTo>
                  <a:lnTo>
                    <a:pt x="173761" y="0"/>
                  </a:lnTo>
                  <a:lnTo>
                    <a:pt x="173761" y="111760"/>
                  </a:lnTo>
                  <a:lnTo>
                    <a:pt x="0" y="111760"/>
                  </a:lnTo>
                  <a:lnTo>
                    <a:pt x="0" y="130810"/>
                  </a:lnTo>
                  <a:lnTo>
                    <a:pt x="192379" y="130810"/>
                  </a:lnTo>
                  <a:lnTo>
                    <a:pt x="192379" y="111760"/>
                  </a:lnTo>
                  <a:lnTo>
                    <a:pt x="192379" y="0"/>
                  </a:lnTo>
                  <a:close/>
                </a:path>
              </a:pathLst>
            </a:custGeom>
            <a:solidFill>
              <a:srgbClr val="FFFFFF"/>
            </a:solidFill>
          </p:spPr>
          <p:txBody>
            <a:bodyPr wrap="square" lIns="0" tIns="0" rIns="0" bIns="0" rtlCol="0"/>
            <a:lstStyle/>
            <a:p>
              <a:endParaRPr sz="819"/>
            </a:p>
          </p:txBody>
        </p:sp>
        <p:pic>
          <p:nvPicPr>
            <p:cNvPr id="11" name="object 11"/>
            <p:cNvPicPr/>
            <p:nvPr/>
          </p:nvPicPr>
          <p:blipFill>
            <a:blip r:embed="rId6" cstate="print"/>
            <a:stretch>
              <a:fillRect/>
            </a:stretch>
          </p:blipFill>
          <p:spPr>
            <a:xfrm>
              <a:off x="1116795" y="6664215"/>
              <a:ext cx="192371" cy="173586"/>
            </a:xfrm>
            <a:prstGeom prst="rect">
              <a:avLst/>
            </a:prstGeom>
          </p:spPr>
        </p:pic>
        <p:pic>
          <p:nvPicPr>
            <p:cNvPr id="12" name="object 12"/>
            <p:cNvPicPr/>
            <p:nvPr/>
          </p:nvPicPr>
          <p:blipFill>
            <a:blip r:embed="rId7" cstate="print"/>
            <a:stretch>
              <a:fillRect/>
            </a:stretch>
          </p:blipFill>
          <p:spPr>
            <a:xfrm>
              <a:off x="1116799" y="6441021"/>
              <a:ext cx="192371" cy="198391"/>
            </a:xfrm>
            <a:prstGeom prst="rect">
              <a:avLst/>
            </a:prstGeom>
          </p:spPr>
        </p:pic>
        <p:pic>
          <p:nvPicPr>
            <p:cNvPr id="13" name="object 13"/>
            <p:cNvPicPr/>
            <p:nvPr/>
          </p:nvPicPr>
          <p:blipFill>
            <a:blip r:embed="rId8" cstate="print"/>
            <a:stretch>
              <a:fillRect/>
            </a:stretch>
          </p:blipFill>
          <p:spPr>
            <a:xfrm>
              <a:off x="1116802" y="6230216"/>
              <a:ext cx="198266" cy="167387"/>
            </a:xfrm>
            <a:prstGeom prst="rect">
              <a:avLst/>
            </a:prstGeom>
          </p:spPr>
        </p:pic>
        <p:sp>
          <p:nvSpPr>
            <p:cNvPr id="14" name="object 14"/>
            <p:cNvSpPr/>
            <p:nvPr/>
          </p:nvSpPr>
          <p:spPr>
            <a:xfrm>
              <a:off x="1116787" y="5477300"/>
              <a:ext cx="198755" cy="728980"/>
            </a:xfrm>
            <a:custGeom>
              <a:avLst/>
              <a:gdLst/>
              <a:ahLst/>
              <a:cxnLst/>
              <a:rect l="l" t="t" r="r" b="b"/>
              <a:pathLst>
                <a:path w="198755" h="728979">
                  <a:moveTo>
                    <a:pt x="192366" y="159562"/>
                  </a:moveTo>
                  <a:lnTo>
                    <a:pt x="111696" y="194716"/>
                  </a:lnTo>
                  <a:lnTo>
                    <a:pt x="111696" y="237782"/>
                  </a:lnTo>
                  <a:lnTo>
                    <a:pt x="111696" y="289725"/>
                  </a:lnTo>
                  <a:lnTo>
                    <a:pt x="48247" y="263740"/>
                  </a:lnTo>
                  <a:lnTo>
                    <a:pt x="111696" y="237782"/>
                  </a:lnTo>
                  <a:lnTo>
                    <a:pt x="111696" y="194716"/>
                  </a:lnTo>
                  <a:lnTo>
                    <a:pt x="12" y="243357"/>
                  </a:lnTo>
                  <a:lnTo>
                    <a:pt x="12" y="283032"/>
                  </a:lnTo>
                  <a:lnTo>
                    <a:pt x="192366" y="366801"/>
                  </a:lnTo>
                  <a:lnTo>
                    <a:pt x="192366" y="322935"/>
                  </a:lnTo>
                  <a:lnTo>
                    <a:pt x="148932" y="305079"/>
                  </a:lnTo>
                  <a:lnTo>
                    <a:pt x="148932" y="289725"/>
                  </a:lnTo>
                  <a:lnTo>
                    <a:pt x="148932" y="237782"/>
                  </a:lnTo>
                  <a:lnTo>
                    <a:pt x="148932" y="222427"/>
                  </a:lnTo>
                  <a:lnTo>
                    <a:pt x="192366" y="204520"/>
                  </a:lnTo>
                  <a:lnTo>
                    <a:pt x="192366" y="159562"/>
                  </a:lnTo>
                  <a:close/>
                </a:path>
                <a:path w="198755" h="728979">
                  <a:moveTo>
                    <a:pt x="192379" y="629297"/>
                  </a:moveTo>
                  <a:lnTo>
                    <a:pt x="37236" y="629297"/>
                  </a:lnTo>
                  <a:lnTo>
                    <a:pt x="37236" y="567067"/>
                  </a:lnTo>
                  <a:lnTo>
                    <a:pt x="0" y="567067"/>
                  </a:lnTo>
                  <a:lnTo>
                    <a:pt x="0" y="629297"/>
                  </a:lnTo>
                  <a:lnTo>
                    <a:pt x="0" y="666127"/>
                  </a:lnTo>
                  <a:lnTo>
                    <a:pt x="0" y="728357"/>
                  </a:lnTo>
                  <a:lnTo>
                    <a:pt x="37236" y="728357"/>
                  </a:lnTo>
                  <a:lnTo>
                    <a:pt x="37236" y="666127"/>
                  </a:lnTo>
                  <a:lnTo>
                    <a:pt x="192379" y="666127"/>
                  </a:lnTo>
                  <a:lnTo>
                    <a:pt x="192379" y="629297"/>
                  </a:lnTo>
                  <a:close/>
                </a:path>
                <a:path w="198755" h="728979">
                  <a:moveTo>
                    <a:pt x="192379" y="0"/>
                  </a:moveTo>
                  <a:lnTo>
                    <a:pt x="155143" y="0"/>
                  </a:lnTo>
                  <a:lnTo>
                    <a:pt x="155143" y="99060"/>
                  </a:lnTo>
                  <a:lnTo>
                    <a:pt x="0" y="99060"/>
                  </a:lnTo>
                  <a:lnTo>
                    <a:pt x="0" y="142240"/>
                  </a:lnTo>
                  <a:lnTo>
                    <a:pt x="192379" y="142240"/>
                  </a:lnTo>
                  <a:lnTo>
                    <a:pt x="192379" y="99060"/>
                  </a:lnTo>
                  <a:lnTo>
                    <a:pt x="192379" y="0"/>
                  </a:lnTo>
                  <a:close/>
                </a:path>
                <a:path w="198755" h="728979">
                  <a:moveTo>
                    <a:pt x="198272" y="458978"/>
                  </a:moveTo>
                  <a:lnTo>
                    <a:pt x="192798" y="423659"/>
                  </a:lnTo>
                  <a:lnTo>
                    <a:pt x="176314" y="397167"/>
                  </a:lnTo>
                  <a:lnTo>
                    <a:pt x="148717" y="380517"/>
                  </a:lnTo>
                  <a:lnTo>
                    <a:pt x="109918" y="374738"/>
                  </a:lnTo>
                  <a:lnTo>
                    <a:pt x="12" y="374738"/>
                  </a:lnTo>
                  <a:lnTo>
                    <a:pt x="12" y="418134"/>
                  </a:lnTo>
                  <a:lnTo>
                    <a:pt x="111594" y="418134"/>
                  </a:lnTo>
                  <a:lnTo>
                    <a:pt x="132016" y="420738"/>
                  </a:lnTo>
                  <a:lnTo>
                    <a:pt x="146710" y="428447"/>
                  </a:lnTo>
                  <a:lnTo>
                    <a:pt x="155575" y="441058"/>
                  </a:lnTo>
                  <a:lnTo>
                    <a:pt x="158546" y="458419"/>
                  </a:lnTo>
                  <a:lnTo>
                    <a:pt x="155473" y="475805"/>
                  </a:lnTo>
                  <a:lnTo>
                    <a:pt x="146316" y="488429"/>
                  </a:lnTo>
                  <a:lnTo>
                    <a:pt x="131191" y="496125"/>
                  </a:lnTo>
                  <a:lnTo>
                    <a:pt x="110197" y="498729"/>
                  </a:lnTo>
                  <a:lnTo>
                    <a:pt x="12" y="498729"/>
                  </a:lnTo>
                  <a:lnTo>
                    <a:pt x="12" y="542124"/>
                  </a:lnTo>
                  <a:lnTo>
                    <a:pt x="111328" y="542124"/>
                  </a:lnTo>
                  <a:lnTo>
                    <a:pt x="149212" y="536511"/>
                  </a:lnTo>
                  <a:lnTo>
                    <a:pt x="176390" y="520230"/>
                  </a:lnTo>
                  <a:lnTo>
                    <a:pt x="192786" y="494106"/>
                  </a:lnTo>
                  <a:lnTo>
                    <a:pt x="198272" y="458978"/>
                  </a:lnTo>
                  <a:close/>
                </a:path>
              </a:pathLst>
            </a:custGeom>
            <a:solidFill>
              <a:srgbClr val="FFFFFF"/>
            </a:solidFill>
          </p:spPr>
          <p:txBody>
            <a:bodyPr wrap="square" lIns="0" tIns="0" rIns="0" bIns="0" rtlCol="0"/>
            <a:lstStyle/>
            <a:p>
              <a:endParaRPr sz="819"/>
            </a:p>
          </p:txBody>
        </p:sp>
      </p:grpSp>
      <p:sp>
        <p:nvSpPr>
          <p:cNvPr id="15" name="object 15"/>
          <p:cNvSpPr txBox="1"/>
          <p:nvPr/>
        </p:nvSpPr>
        <p:spPr>
          <a:xfrm>
            <a:off x="832633" y="4439112"/>
            <a:ext cx="1219596" cy="105039"/>
          </a:xfrm>
          <a:prstGeom prst="rect">
            <a:avLst/>
          </a:prstGeom>
        </p:spPr>
        <p:txBody>
          <a:bodyPr vert="horz" wrap="square" lIns="0" tIns="6931" rIns="0" bIns="0" rtlCol="0">
            <a:spAutoFit/>
          </a:bodyPr>
          <a:lstStyle/>
          <a:p>
            <a:pPr marL="5776">
              <a:spcBef>
                <a:spcPts val="55"/>
              </a:spcBef>
            </a:pPr>
            <a:r>
              <a:rPr lang="en-US" sz="637" spc="89">
                <a:solidFill>
                  <a:srgbClr val="FFFFFF"/>
                </a:solidFill>
                <a:latin typeface="Calibri"/>
                <a:cs typeface="Calibri"/>
              </a:rPr>
              <a:t>INVESTMENT GROUP</a:t>
            </a:r>
            <a:endParaRPr sz="637">
              <a:latin typeface="Calibri"/>
              <a:cs typeface="Calibri"/>
            </a:endParaRPr>
          </a:p>
        </p:txBody>
      </p:sp>
      <p:sp>
        <p:nvSpPr>
          <p:cNvPr id="17" name="object 17"/>
          <p:cNvSpPr txBox="1"/>
          <p:nvPr/>
        </p:nvSpPr>
        <p:spPr>
          <a:xfrm>
            <a:off x="365365" y="3592757"/>
            <a:ext cx="2912532" cy="224565"/>
          </a:xfrm>
          <a:prstGeom prst="rect">
            <a:avLst/>
          </a:prstGeom>
        </p:spPr>
        <p:txBody>
          <a:bodyPr vert="horz" wrap="square" lIns="0" tIns="7509" rIns="0" bIns="0" rtlCol="0">
            <a:spAutoFit/>
          </a:bodyPr>
          <a:lstStyle/>
          <a:p>
            <a:pPr marL="5776">
              <a:spcBef>
                <a:spcPts val="59"/>
              </a:spcBef>
            </a:pPr>
            <a:r>
              <a:rPr sz="1410" b="1" spc="177">
                <a:solidFill>
                  <a:srgbClr val="FFFFFF"/>
                </a:solidFill>
                <a:latin typeface="Calibri"/>
                <a:cs typeface="Calibri"/>
              </a:rPr>
              <a:t>INVESTING</a:t>
            </a:r>
            <a:r>
              <a:rPr sz="1410" b="1" spc="57">
                <a:solidFill>
                  <a:srgbClr val="FFFFFF"/>
                </a:solidFill>
                <a:latin typeface="Calibri"/>
                <a:cs typeface="Calibri"/>
              </a:rPr>
              <a:t> </a:t>
            </a:r>
            <a:r>
              <a:rPr sz="1410" spc="166">
                <a:solidFill>
                  <a:srgbClr val="FFFFFF"/>
                </a:solidFill>
                <a:latin typeface="Calibri"/>
                <a:cs typeface="Calibri"/>
              </a:rPr>
              <a:t>WITH</a:t>
            </a:r>
            <a:r>
              <a:rPr sz="1410" spc="57">
                <a:solidFill>
                  <a:srgbClr val="FFFFFF"/>
                </a:solidFill>
                <a:latin typeface="Calibri"/>
                <a:cs typeface="Calibri"/>
              </a:rPr>
              <a:t> </a:t>
            </a:r>
            <a:r>
              <a:rPr sz="1410" spc="173">
                <a:solidFill>
                  <a:srgbClr val="FFFFFF"/>
                </a:solidFill>
                <a:latin typeface="Calibri"/>
                <a:cs typeface="Calibri"/>
              </a:rPr>
              <a:t>SIGNIFICANCE</a:t>
            </a:r>
            <a:endParaRPr sz="1410">
              <a:latin typeface="Calibri"/>
              <a:cs typeface="Calibri"/>
            </a:endParaRPr>
          </a:p>
        </p:txBody>
      </p:sp>
      <p:sp>
        <p:nvSpPr>
          <p:cNvPr id="5" name="Slide Number Placeholder 4">
            <a:extLst>
              <a:ext uri="{FF2B5EF4-FFF2-40B4-BE49-F238E27FC236}">
                <a16:creationId xmlns:a16="http://schemas.microsoft.com/office/drawing/2014/main" id="{A53D4CF6-1DA5-450D-B06A-48B35481DA3A}"/>
              </a:ext>
            </a:extLst>
          </p:cNvPr>
          <p:cNvSpPr>
            <a:spLocks noGrp="1"/>
          </p:cNvSpPr>
          <p:nvPr>
            <p:ph type="sldNum" sz="quarter" idx="7"/>
          </p:nvPr>
        </p:nvSpPr>
        <p:spPr/>
        <p:txBody>
          <a:bodyPr/>
          <a:lstStyle/>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8B377E9A-4915-564C-AA2C-54A50292BDE3}"/>
              </a:ext>
            </a:extLst>
          </p:cNvPr>
          <p:cNvSpPr>
            <a:spLocks noGrp="1"/>
          </p:cNvSpPr>
          <p:nvPr>
            <p:ph type="title"/>
          </p:nvPr>
        </p:nvSpPr>
        <p:spPr>
          <a:xfrm>
            <a:off x="435599" y="3721897"/>
            <a:ext cx="7797971" cy="443186"/>
          </a:xfrm>
        </p:spPr>
        <p:txBody>
          <a:bodyPr>
            <a:normAutofit/>
          </a:bodyPr>
          <a:lstStyle/>
          <a:p>
            <a:pPr>
              <a:lnSpc>
                <a:spcPct val="80000"/>
              </a:lnSpc>
            </a:pPr>
            <a:r>
              <a:rPr lang="en-US" dirty="0"/>
              <a:t>1. WHO WE ARE</a:t>
            </a:r>
          </a:p>
        </p:txBody>
      </p:sp>
    </p:spTree>
    <p:extLst>
      <p:ext uri="{BB962C8B-B14F-4D97-AF65-F5344CB8AC3E}">
        <p14:creationId xmlns:p14="http://schemas.microsoft.com/office/powerpoint/2010/main" val="2404875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DA381D-BE76-4A88-A869-00684BA106C3}"/>
              </a:ext>
            </a:extLst>
          </p:cNvPr>
          <p:cNvSpPr>
            <a:spLocks noGrp="1"/>
          </p:cNvSpPr>
          <p:nvPr>
            <p:ph type="sldNum" sz="quarter" idx="4"/>
          </p:nvPr>
        </p:nvSpPr>
        <p:spPr/>
        <p:txBody>
          <a:bodyPr/>
          <a:lstStyle/>
          <a:p>
            <a:pPr defTabSz="457189"/>
            <a:fld id="{F808627B-F915-7940-8094-9D0FE90F5C69}" type="slidenum">
              <a:rPr lang="en-US"/>
              <a:pPr defTabSz="457189"/>
              <a:t>4</a:t>
            </a:fld>
            <a:endParaRPr lang="en-US" dirty="0"/>
          </a:p>
        </p:txBody>
      </p:sp>
      <p:sp>
        <p:nvSpPr>
          <p:cNvPr id="2" name="Title 1">
            <a:extLst>
              <a:ext uri="{FF2B5EF4-FFF2-40B4-BE49-F238E27FC236}">
                <a16:creationId xmlns:a16="http://schemas.microsoft.com/office/drawing/2014/main" id="{515603BA-331B-472F-BEC0-37A16975F8E8}"/>
              </a:ext>
            </a:extLst>
          </p:cNvPr>
          <p:cNvSpPr>
            <a:spLocks noGrp="1"/>
          </p:cNvSpPr>
          <p:nvPr>
            <p:ph type="title"/>
          </p:nvPr>
        </p:nvSpPr>
        <p:spPr/>
        <p:txBody>
          <a:bodyPr>
            <a:normAutofit/>
          </a:bodyPr>
          <a:lstStyle/>
          <a:p>
            <a:r>
              <a:rPr lang="en-US" dirty="0"/>
              <a:t>Old Mutual Investment Group Namibia</a:t>
            </a:r>
          </a:p>
        </p:txBody>
      </p:sp>
      <p:graphicFrame>
        <p:nvGraphicFramePr>
          <p:cNvPr id="5" name="Group 108">
            <a:extLst>
              <a:ext uri="{FF2B5EF4-FFF2-40B4-BE49-F238E27FC236}">
                <a16:creationId xmlns:a16="http://schemas.microsoft.com/office/drawing/2014/main" id="{DDAE8338-A3E2-0D5F-FBF5-B54B63555529}"/>
              </a:ext>
            </a:extLst>
          </p:cNvPr>
          <p:cNvGraphicFramePr>
            <a:graphicFrameLocks noGrp="1"/>
          </p:cNvGraphicFramePr>
          <p:nvPr/>
        </p:nvGraphicFramePr>
        <p:xfrm>
          <a:off x="453141" y="905651"/>
          <a:ext cx="4210200" cy="1689354"/>
        </p:xfrm>
        <a:graphic>
          <a:graphicData uri="http://schemas.openxmlformats.org/drawingml/2006/table">
            <a:tbl>
              <a:tblPr/>
              <a:tblGrid>
                <a:gridCol w="4210200">
                  <a:extLst>
                    <a:ext uri="{9D8B030D-6E8A-4147-A177-3AD203B41FA5}">
                      <a16:colId xmlns:a16="http://schemas.microsoft.com/office/drawing/2014/main" val="20000"/>
                    </a:ext>
                  </a:extLst>
                </a:gridCol>
              </a:tblGrid>
              <a:tr h="1689354">
                <a:tc>
                  <a:txBody>
                    <a:bodyPr/>
                    <a:lstStyle/>
                    <a:p>
                      <a:pPr marL="0" indent="0" algn="just">
                        <a:buFont typeface="Arial" panose="020B0604020202020204" pitchFamily="34" charset="0"/>
                        <a:buNone/>
                      </a:pPr>
                      <a:r>
                        <a:rPr lang="en-US" sz="800" dirty="0">
                          <a:solidFill>
                            <a:schemeClr val="tx2"/>
                          </a:solidFill>
                        </a:rPr>
                        <a:t>Established as a branch of Old Mutual Life Assurance (Namibia) Limited during the late 1990’s. As a leading African investment manager, we offer a comprehensive range of investment capabilities. Being the largest asset manager in the country we are responsible for delivering sustainable, long-term investment returns to institutional, corporate and retail clients while also being responsible stewards of the assets we manage.</a:t>
                      </a:r>
                    </a:p>
                    <a:p>
                      <a:pPr marL="0" indent="0" algn="just">
                        <a:buFont typeface="Arial" panose="020B0604020202020204" pitchFamily="34" charset="0"/>
                        <a:buNone/>
                      </a:pPr>
                      <a:endParaRPr lang="en-US" sz="800" dirty="0">
                        <a:solidFill>
                          <a:schemeClr val="tx2"/>
                        </a:solidFill>
                      </a:endParaRPr>
                    </a:p>
                    <a:p>
                      <a:pPr marL="0" indent="0" algn="just">
                        <a:buFont typeface="Arial" panose="020B0604020202020204" pitchFamily="34" charset="0"/>
                        <a:buNone/>
                      </a:pPr>
                      <a:r>
                        <a:rPr lang="en-US" sz="800" dirty="0">
                          <a:solidFill>
                            <a:schemeClr val="tx2"/>
                          </a:solidFill>
                        </a:rPr>
                        <a:t>With a strong local Namibian Team, we manage in excess of N$45 Billion of Assets Under Management through our local team of Portfolio Managers.</a:t>
                      </a:r>
                    </a:p>
                    <a:p>
                      <a:pPr marL="0" indent="0" algn="just">
                        <a:buFont typeface="Arial" panose="020B0604020202020204" pitchFamily="34" charset="0"/>
                        <a:buNone/>
                      </a:pPr>
                      <a:endParaRPr lang="en-US" sz="800" dirty="0">
                        <a:solidFill>
                          <a:schemeClr val="tx2"/>
                        </a:solidFill>
                      </a:endParaRPr>
                    </a:p>
                    <a:p>
                      <a:pPr marL="0" indent="0" algn="just">
                        <a:buFont typeface="Arial" panose="020B0604020202020204" pitchFamily="34" charset="0"/>
                        <a:buNone/>
                      </a:pPr>
                      <a:r>
                        <a:rPr lang="en-US" sz="800" dirty="0">
                          <a:solidFill>
                            <a:schemeClr val="tx2"/>
                          </a:solidFill>
                        </a:rPr>
                        <a:t>As an Unlisted Fund Manager we were the first Fund Manager to Manage an Unlisted Investment Vehicle in Namibia in 2003  continue to be market leaders in that space. </a:t>
                      </a:r>
                      <a:endParaRPr lang="en-ZA" sz="800" dirty="0">
                        <a:solidFill>
                          <a:schemeClr val="tx2"/>
                        </a:solidFill>
                      </a:endParaRPr>
                    </a:p>
                  </a:txBody>
                  <a:tcPr marL="34290" marR="0" marT="27432" marB="27432" horzOverflow="overflow">
                    <a:lnL w="635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6" name="TextBox 5">
            <a:extLst>
              <a:ext uri="{FF2B5EF4-FFF2-40B4-BE49-F238E27FC236}">
                <a16:creationId xmlns:a16="http://schemas.microsoft.com/office/drawing/2014/main" id="{7525AC72-6612-3C02-0696-827ACC5B9DF5}"/>
              </a:ext>
            </a:extLst>
          </p:cNvPr>
          <p:cNvSpPr txBox="1"/>
          <p:nvPr/>
        </p:nvSpPr>
        <p:spPr>
          <a:xfrm>
            <a:off x="453141" y="686361"/>
            <a:ext cx="4210200" cy="219291"/>
          </a:xfrm>
          <a:prstGeom prst="rect">
            <a:avLst/>
          </a:prstGeom>
          <a:solidFill>
            <a:schemeClr val="tx1"/>
          </a:solidFill>
        </p:spPr>
        <p:txBody>
          <a:bodyPr wrap="square" rtlCol="0">
            <a:spAutoFit/>
          </a:bodyPr>
          <a:lstStyle/>
          <a:p>
            <a:pPr defTabSz="457189"/>
            <a:r>
              <a:rPr lang="en-US" altLang="zh-CN" sz="825" b="1" dirty="0">
                <a:solidFill>
                  <a:srgbClr val="FFFFFF"/>
                </a:solidFill>
                <a:latin typeface="Century Gothic" panose="020F0302020204030204"/>
                <a:ea typeface="宋体" panose="02010600030101010101" pitchFamily="2" charset="-122"/>
              </a:rPr>
              <a:t>Who We Are</a:t>
            </a:r>
          </a:p>
        </p:txBody>
      </p:sp>
      <p:sp>
        <p:nvSpPr>
          <p:cNvPr id="7" name="TextBox 6">
            <a:extLst>
              <a:ext uri="{FF2B5EF4-FFF2-40B4-BE49-F238E27FC236}">
                <a16:creationId xmlns:a16="http://schemas.microsoft.com/office/drawing/2014/main" id="{845BC6FC-74B6-1B71-9596-8A9B8487ABC8}"/>
              </a:ext>
            </a:extLst>
          </p:cNvPr>
          <p:cNvSpPr txBox="1"/>
          <p:nvPr/>
        </p:nvSpPr>
        <p:spPr>
          <a:xfrm>
            <a:off x="4930293" y="698050"/>
            <a:ext cx="3760567" cy="219291"/>
          </a:xfrm>
          <a:prstGeom prst="rect">
            <a:avLst/>
          </a:prstGeom>
          <a:solidFill>
            <a:schemeClr val="tx1"/>
          </a:solidFill>
        </p:spPr>
        <p:txBody>
          <a:bodyPr wrap="square" rtlCol="0">
            <a:spAutoFit/>
          </a:bodyPr>
          <a:lstStyle/>
          <a:p>
            <a:pPr defTabSz="457189"/>
            <a:r>
              <a:rPr lang="en-US" altLang="zh-CN" sz="825" b="1" dirty="0">
                <a:solidFill>
                  <a:srgbClr val="FFFFFF"/>
                </a:solidFill>
                <a:latin typeface="Century Gothic" panose="020F0302020204030204"/>
                <a:ea typeface="宋体" panose="02010600030101010101" pitchFamily="2" charset="-122"/>
              </a:rPr>
              <a:t>Responsible Investing</a:t>
            </a:r>
          </a:p>
        </p:txBody>
      </p:sp>
      <p:sp>
        <p:nvSpPr>
          <p:cNvPr id="8" name="TextBox 7">
            <a:extLst>
              <a:ext uri="{FF2B5EF4-FFF2-40B4-BE49-F238E27FC236}">
                <a16:creationId xmlns:a16="http://schemas.microsoft.com/office/drawing/2014/main" id="{5D145894-39EB-731C-511C-08096A7792DC}"/>
              </a:ext>
            </a:extLst>
          </p:cNvPr>
          <p:cNvSpPr txBox="1"/>
          <p:nvPr/>
        </p:nvSpPr>
        <p:spPr>
          <a:xfrm>
            <a:off x="453141" y="2735994"/>
            <a:ext cx="4210200" cy="219291"/>
          </a:xfrm>
          <a:prstGeom prst="rect">
            <a:avLst/>
          </a:prstGeom>
          <a:solidFill>
            <a:schemeClr val="tx1"/>
          </a:solidFill>
        </p:spPr>
        <p:txBody>
          <a:bodyPr wrap="square" rtlCol="0">
            <a:spAutoFit/>
          </a:bodyPr>
          <a:lstStyle/>
          <a:p>
            <a:pPr defTabSz="457189"/>
            <a:r>
              <a:rPr lang="en-US" altLang="zh-CN" sz="825" b="1" dirty="0">
                <a:solidFill>
                  <a:srgbClr val="FFFFFF"/>
                </a:solidFill>
                <a:latin typeface="Century Gothic" panose="020F0302020204030204"/>
                <a:ea typeface="宋体" panose="02010600030101010101" pitchFamily="2" charset="-122"/>
              </a:rPr>
              <a:t>Our African Footprint</a:t>
            </a:r>
          </a:p>
        </p:txBody>
      </p:sp>
      <p:pic>
        <p:nvPicPr>
          <p:cNvPr id="9" name="Picture 8">
            <a:extLst>
              <a:ext uri="{FF2B5EF4-FFF2-40B4-BE49-F238E27FC236}">
                <a16:creationId xmlns:a16="http://schemas.microsoft.com/office/drawing/2014/main" id="{744773BC-75D7-27D6-372C-F07089B6910B}"/>
              </a:ext>
            </a:extLst>
          </p:cNvPr>
          <p:cNvPicPr>
            <a:picLocks noChangeAspect="1"/>
          </p:cNvPicPr>
          <p:nvPr/>
        </p:nvPicPr>
        <p:blipFill>
          <a:blip r:embed="rId2"/>
          <a:stretch>
            <a:fillRect/>
          </a:stretch>
        </p:blipFill>
        <p:spPr>
          <a:xfrm>
            <a:off x="389532" y="2954625"/>
            <a:ext cx="4273810" cy="2054982"/>
          </a:xfrm>
          <a:prstGeom prst="rect">
            <a:avLst/>
          </a:prstGeom>
        </p:spPr>
      </p:pic>
      <p:sp>
        <p:nvSpPr>
          <p:cNvPr id="10" name="Rectangle 9">
            <a:extLst>
              <a:ext uri="{FF2B5EF4-FFF2-40B4-BE49-F238E27FC236}">
                <a16:creationId xmlns:a16="http://schemas.microsoft.com/office/drawing/2014/main" id="{D9A5DBDA-2106-3F04-BE31-B611B544258B}"/>
              </a:ext>
            </a:extLst>
          </p:cNvPr>
          <p:cNvSpPr/>
          <p:nvPr/>
        </p:nvSpPr>
        <p:spPr>
          <a:xfrm>
            <a:off x="4852645" y="898204"/>
            <a:ext cx="3825605" cy="1323439"/>
          </a:xfrm>
          <a:prstGeom prst="rect">
            <a:avLst/>
          </a:prstGeom>
        </p:spPr>
        <p:txBody>
          <a:bodyPr wrap="square">
            <a:spAutoFit/>
          </a:bodyPr>
          <a:lstStyle/>
          <a:p>
            <a:pPr algn="just" defTabSz="457189"/>
            <a:r>
              <a:rPr lang="en-US" sz="800" dirty="0">
                <a:solidFill>
                  <a:srgbClr val="009677"/>
                </a:solidFill>
                <a:latin typeface="Century Gothic" panose="020F0302020204030204"/>
              </a:rPr>
              <a:t>Old Mutual Limited is a signatory of the United Nations-backed Principles for Responsible Investing (PRI). We apply these principles in our investment and ownership practices in a manner that is consistent with Old </a:t>
            </a:r>
            <a:r>
              <a:rPr lang="en-US" sz="800" dirty="0" err="1">
                <a:solidFill>
                  <a:srgbClr val="009677"/>
                </a:solidFill>
                <a:latin typeface="Century Gothic" panose="020F0302020204030204"/>
              </a:rPr>
              <a:t>Mutual’s</a:t>
            </a:r>
            <a:r>
              <a:rPr lang="en-US" sz="800" dirty="0">
                <a:solidFill>
                  <a:srgbClr val="009677"/>
                </a:solidFill>
                <a:latin typeface="Century Gothic" panose="020F0302020204030204"/>
              </a:rPr>
              <a:t> Responsible Investment Guidelines.</a:t>
            </a:r>
          </a:p>
          <a:p>
            <a:pPr algn="just" defTabSz="457189"/>
            <a:endParaRPr lang="en-US" sz="800" dirty="0">
              <a:solidFill>
                <a:srgbClr val="009677"/>
              </a:solidFill>
              <a:latin typeface="Century Gothic" panose="020F0302020204030204"/>
            </a:endParaRPr>
          </a:p>
          <a:p>
            <a:pPr algn="just" defTabSz="457189"/>
            <a:r>
              <a:rPr lang="en-US" sz="800" dirty="0">
                <a:solidFill>
                  <a:srgbClr val="009677"/>
                </a:solidFill>
                <a:latin typeface="Century Gothic" panose="020F0302020204030204"/>
              </a:rPr>
              <a:t>Responsible investing enables us to pursue superior, risk-adjusted returns for our clients, while also positively impacting the communities and environments in which we operate. Our approach incorporates three components:</a:t>
            </a:r>
          </a:p>
          <a:p>
            <a:pPr algn="just" defTabSz="457189"/>
            <a:endParaRPr lang="en-US" sz="800" dirty="0">
              <a:solidFill>
                <a:srgbClr val="009677"/>
              </a:solidFill>
              <a:latin typeface="Century Gothic" panose="020F0302020204030204"/>
            </a:endParaRPr>
          </a:p>
        </p:txBody>
      </p:sp>
      <p:sp>
        <p:nvSpPr>
          <p:cNvPr id="11" name="TextBox 10">
            <a:extLst>
              <a:ext uri="{FF2B5EF4-FFF2-40B4-BE49-F238E27FC236}">
                <a16:creationId xmlns:a16="http://schemas.microsoft.com/office/drawing/2014/main" id="{94EA7682-CD68-1794-51D1-BC617B86AA57}"/>
              </a:ext>
            </a:extLst>
          </p:cNvPr>
          <p:cNvSpPr txBox="1"/>
          <p:nvPr/>
        </p:nvSpPr>
        <p:spPr>
          <a:xfrm>
            <a:off x="4930293" y="2092862"/>
            <a:ext cx="3760567" cy="219291"/>
          </a:xfrm>
          <a:prstGeom prst="rect">
            <a:avLst/>
          </a:prstGeom>
          <a:solidFill>
            <a:schemeClr val="tx1"/>
          </a:solidFill>
        </p:spPr>
        <p:txBody>
          <a:bodyPr wrap="square" rtlCol="0">
            <a:spAutoFit/>
          </a:bodyPr>
          <a:lstStyle/>
          <a:p>
            <a:pPr defTabSz="457189"/>
            <a:r>
              <a:rPr lang="en-US" altLang="zh-CN" sz="825" b="1" dirty="0">
                <a:solidFill>
                  <a:srgbClr val="FFFFFF"/>
                </a:solidFill>
                <a:latin typeface="Century Gothic" panose="020F0302020204030204"/>
                <a:ea typeface="宋体" panose="02010600030101010101" pitchFamily="2" charset="-122"/>
              </a:rPr>
              <a:t>Our Competitive Edge</a:t>
            </a:r>
          </a:p>
        </p:txBody>
      </p:sp>
      <p:sp>
        <p:nvSpPr>
          <p:cNvPr id="12" name="Rectangle 11">
            <a:extLst>
              <a:ext uri="{FF2B5EF4-FFF2-40B4-BE49-F238E27FC236}">
                <a16:creationId xmlns:a16="http://schemas.microsoft.com/office/drawing/2014/main" id="{988E089E-FD04-5BEA-9469-319EF59F3322}"/>
              </a:ext>
            </a:extLst>
          </p:cNvPr>
          <p:cNvSpPr/>
          <p:nvPr/>
        </p:nvSpPr>
        <p:spPr>
          <a:xfrm>
            <a:off x="4852645" y="2312152"/>
            <a:ext cx="3922035" cy="2923877"/>
          </a:xfrm>
          <a:prstGeom prst="rect">
            <a:avLst/>
          </a:prstGeom>
        </p:spPr>
        <p:txBody>
          <a:bodyPr wrap="square">
            <a:spAutoFit/>
          </a:bodyPr>
          <a:lstStyle/>
          <a:p>
            <a:pPr marL="171446" indent="-171446" algn="just" defTabSz="457189">
              <a:buFont typeface="Arial" panose="020B0604020202020204" pitchFamily="34" charset="0"/>
              <a:buChar char="•"/>
            </a:pPr>
            <a:r>
              <a:rPr lang="en-US" sz="800" dirty="0">
                <a:solidFill>
                  <a:srgbClr val="009677"/>
                </a:solidFill>
                <a:latin typeface="Century Gothic" panose="020F0302020204030204"/>
              </a:rPr>
              <a:t>Disciplined framework. By using a structured, disciplined and measurable implementation framework, our philosophy captures both price (valuation) and theme (environment) in a two-dimensional approach.</a:t>
            </a:r>
          </a:p>
          <a:p>
            <a:pPr algn="just" defTabSz="457189"/>
            <a:endParaRPr lang="en-US" sz="800" dirty="0">
              <a:solidFill>
                <a:srgbClr val="009677"/>
              </a:solidFill>
              <a:latin typeface="Century Gothic" panose="020F0302020204030204"/>
            </a:endParaRPr>
          </a:p>
          <a:p>
            <a:pPr marL="171446" indent="-171446" algn="just" defTabSz="457189">
              <a:buFont typeface="Arial" panose="020B0604020202020204" pitchFamily="34" charset="0"/>
              <a:buChar char="•"/>
            </a:pPr>
            <a:r>
              <a:rPr lang="en-US" sz="800" dirty="0">
                <a:solidFill>
                  <a:srgbClr val="009677"/>
                </a:solidFill>
                <a:latin typeface="Century Gothic" panose="020F0302020204030204"/>
              </a:rPr>
              <a:t>A dynamic, well-resourced team. We are an experienced and a well-qualified and diverse team. A collaborative leadership style ensures that investment ideas are challenged and debated, with only the best-ranked ideas being selected.</a:t>
            </a:r>
          </a:p>
          <a:p>
            <a:pPr algn="just" defTabSz="457189"/>
            <a:endParaRPr lang="en-US" sz="800" dirty="0">
              <a:solidFill>
                <a:srgbClr val="009677"/>
              </a:solidFill>
              <a:latin typeface="Century Gothic" panose="020F0302020204030204"/>
            </a:endParaRPr>
          </a:p>
          <a:p>
            <a:pPr marL="171446" indent="-171446" algn="just" defTabSz="457189">
              <a:buFont typeface="Arial" panose="020B0604020202020204" pitchFamily="34" charset="0"/>
              <a:buChar char="•"/>
            </a:pPr>
            <a:r>
              <a:rPr lang="en-US" sz="800" dirty="0">
                <a:solidFill>
                  <a:srgbClr val="009677"/>
                </a:solidFill>
                <a:latin typeface="Century Gothic" panose="020F0302020204030204"/>
              </a:rPr>
              <a:t>The full toolbox of asset classes. We access the full toolbox when building portfolios to provide superior risk-adjusted returns to our clients. We look beyond the conventional asset classes and break the investment universe into smaller asset clusters that behave similarly. We also access other assets such as commodities, convertible bonds and alternative assets in our more dynamic offerings.</a:t>
            </a:r>
          </a:p>
          <a:p>
            <a:pPr algn="just" defTabSz="457189"/>
            <a:endParaRPr lang="en-US" sz="800" dirty="0">
              <a:solidFill>
                <a:srgbClr val="009677"/>
              </a:solidFill>
              <a:latin typeface="Century Gothic" panose="020F0302020204030204"/>
            </a:endParaRPr>
          </a:p>
          <a:p>
            <a:pPr marL="171446" indent="-171446" algn="just" defTabSz="457189">
              <a:buFont typeface="Arial" panose="020B0604020202020204" pitchFamily="34" charset="0"/>
              <a:buChar char="•"/>
            </a:pPr>
            <a:r>
              <a:rPr lang="en-US" sz="800" dirty="0">
                <a:solidFill>
                  <a:srgbClr val="009677"/>
                </a:solidFill>
                <a:latin typeface="Century Gothic" panose="020F0302020204030204"/>
              </a:rPr>
              <a:t>Risk management through intelligent portfolio construction. Our disciplined portfolio construction process provides detailed insight into each share’s contribution to portfolio volatility. This enables us to create an optimal and a risk-adjusted portfolio of shares and enhances our ability to achieve more stable returns through various market cycles.</a:t>
            </a:r>
          </a:p>
          <a:p>
            <a:pPr defTabSz="457189"/>
            <a:endParaRPr lang="en-US" sz="800" dirty="0">
              <a:solidFill>
                <a:srgbClr val="000000"/>
              </a:solidFill>
              <a:latin typeface="Century Gothic" panose="020F0302020204030204"/>
            </a:endParaRPr>
          </a:p>
        </p:txBody>
      </p:sp>
    </p:spTree>
    <p:extLst>
      <p:ext uri="{BB962C8B-B14F-4D97-AF65-F5344CB8AC3E}">
        <p14:creationId xmlns:p14="http://schemas.microsoft.com/office/powerpoint/2010/main" val="685637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DA381D-BE76-4A88-A869-00684BA106C3}"/>
              </a:ext>
            </a:extLst>
          </p:cNvPr>
          <p:cNvSpPr>
            <a:spLocks noGrp="1"/>
          </p:cNvSpPr>
          <p:nvPr>
            <p:ph type="sldNum" sz="quarter" idx="4"/>
          </p:nvPr>
        </p:nvSpPr>
        <p:spPr/>
        <p:txBody>
          <a:bodyPr/>
          <a:lstStyle/>
          <a:p>
            <a:pPr defTabSz="457189"/>
            <a:fld id="{F808627B-F915-7940-8094-9D0FE90F5C69}" type="slidenum">
              <a:rPr lang="en-US"/>
              <a:pPr defTabSz="457189"/>
              <a:t>5</a:t>
            </a:fld>
            <a:endParaRPr lang="en-US" dirty="0"/>
          </a:p>
        </p:txBody>
      </p:sp>
      <p:sp>
        <p:nvSpPr>
          <p:cNvPr id="2" name="Title 1">
            <a:extLst>
              <a:ext uri="{FF2B5EF4-FFF2-40B4-BE49-F238E27FC236}">
                <a16:creationId xmlns:a16="http://schemas.microsoft.com/office/drawing/2014/main" id="{515603BA-331B-472F-BEC0-37A16975F8E8}"/>
              </a:ext>
            </a:extLst>
          </p:cNvPr>
          <p:cNvSpPr>
            <a:spLocks noGrp="1"/>
          </p:cNvSpPr>
          <p:nvPr>
            <p:ph type="title"/>
          </p:nvPr>
        </p:nvSpPr>
        <p:spPr/>
        <p:txBody>
          <a:bodyPr>
            <a:normAutofit/>
          </a:bodyPr>
          <a:lstStyle/>
          <a:p>
            <a:r>
              <a:rPr lang="en-US" dirty="0"/>
              <a:t>Areas of Operation</a:t>
            </a:r>
          </a:p>
        </p:txBody>
      </p:sp>
      <p:pic>
        <p:nvPicPr>
          <p:cNvPr id="3" name="Picture 2">
            <a:extLst>
              <a:ext uri="{FF2B5EF4-FFF2-40B4-BE49-F238E27FC236}">
                <a16:creationId xmlns:a16="http://schemas.microsoft.com/office/drawing/2014/main" id="{ADBEB237-81A9-D065-CC0F-191D49F324B7}"/>
              </a:ext>
            </a:extLst>
          </p:cNvPr>
          <p:cNvPicPr>
            <a:picLocks noChangeAspect="1"/>
          </p:cNvPicPr>
          <p:nvPr/>
        </p:nvPicPr>
        <p:blipFill>
          <a:blip r:embed="rId2"/>
          <a:stretch>
            <a:fillRect/>
          </a:stretch>
        </p:blipFill>
        <p:spPr>
          <a:xfrm>
            <a:off x="689321" y="826711"/>
            <a:ext cx="7852329" cy="4139543"/>
          </a:xfrm>
          <a:prstGeom prst="rect">
            <a:avLst/>
          </a:prstGeom>
        </p:spPr>
      </p:pic>
      <p:sp>
        <p:nvSpPr>
          <p:cNvPr id="13" name="Rectangle: Rounded Corners 12">
            <a:extLst>
              <a:ext uri="{FF2B5EF4-FFF2-40B4-BE49-F238E27FC236}">
                <a16:creationId xmlns:a16="http://schemas.microsoft.com/office/drawing/2014/main" id="{07034AEF-0829-19DB-05CE-5FA6D15F1C7C}"/>
              </a:ext>
            </a:extLst>
          </p:cNvPr>
          <p:cNvSpPr/>
          <p:nvPr/>
        </p:nvSpPr>
        <p:spPr>
          <a:xfrm>
            <a:off x="773724" y="3756075"/>
            <a:ext cx="1371600" cy="56071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defTabSz="457189"/>
            <a:r>
              <a:rPr lang="en-ZA" sz="1400" dirty="0">
                <a:solidFill>
                  <a:srgbClr val="000000"/>
                </a:solidFill>
                <a:latin typeface="Century Gothic"/>
                <a:cs typeface="Century Gothic"/>
              </a:rPr>
              <a:t>Operates in 14 countries</a:t>
            </a:r>
          </a:p>
        </p:txBody>
      </p:sp>
    </p:spTree>
    <p:extLst>
      <p:ext uri="{BB962C8B-B14F-4D97-AF65-F5344CB8AC3E}">
        <p14:creationId xmlns:p14="http://schemas.microsoft.com/office/powerpoint/2010/main" val="1250940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8B377E9A-4915-564C-AA2C-54A50292BDE3}"/>
              </a:ext>
            </a:extLst>
          </p:cNvPr>
          <p:cNvSpPr>
            <a:spLocks noGrp="1"/>
          </p:cNvSpPr>
          <p:nvPr>
            <p:ph type="title"/>
          </p:nvPr>
        </p:nvSpPr>
        <p:spPr>
          <a:xfrm>
            <a:off x="435599" y="3721897"/>
            <a:ext cx="7797971" cy="443186"/>
          </a:xfrm>
        </p:spPr>
        <p:txBody>
          <a:bodyPr>
            <a:normAutofit/>
          </a:bodyPr>
          <a:lstStyle/>
          <a:p>
            <a:pPr>
              <a:lnSpc>
                <a:spcPct val="80000"/>
              </a:lnSpc>
            </a:pPr>
            <a:r>
              <a:rPr lang="en-US" dirty="0"/>
              <a:t>2. CURRENT STATUS QUO</a:t>
            </a:r>
          </a:p>
        </p:txBody>
      </p:sp>
    </p:spTree>
    <p:extLst>
      <p:ext uri="{BB962C8B-B14F-4D97-AF65-F5344CB8AC3E}">
        <p14:creationId xmlns:p14="http://schemas.microsoft.com/office/powerpoint/2010/main" val="2811828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icture containing sky, outdoor, ground, transport&#10;&#10;Description automatically generated">
            <a:extLst>
              <a:ext uri="{FF2B5EF4-FFF2-40B4-BE49-F238E27FC236}">
                <a16:creationId xmlns:a16="http://schemas.microsoft.com/office/drawing/2014/main" id="{D41F5FCE-D5ED-4683-867B-07624AC7A716}"/>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5200650" y="632225"/>
            <a:ext cx="3943350" cy="2631273"/>
          </a:xfrm>
        </p:spPr>
      </p:pic>
      <p:pic>
        <p:nvPicPr>
          <p:cNvPr id="17" name="Picture Placeholder 16" descr="A picture containing sky, ground, outdoor, driving&#10;&#10;Description automatically generated">
            <a:extLst>
              <a:ext uri="{FF2B5EF4-FFF2-40B4-BE49-F238E27FC236}">
                <a16:creationId xmlns:a16="http://schemas.microsoft.com/office/drawing/2014/main" id="{E7275EF5-8F66-4C7C-8DE9-411F596D1D27}"/>
              </a:ext>
            </a:extLst>
          </p:cNvPr>
          <p:cNvPicPr>
            <a:picLocks noGrp="1" noChangeAspect="1"/>
          </p:cNvPicPr>
          <p:nvPr>
            <p:ph type="pic" sz="quarter" idx="4294967295"/>
          </p:nvPr>
        </p:nvPicPr>
        <p:blipFill>
          <a:blip r:embed="rId3" cstate="print">
            <a:extLst>
              <a:ext uri="{28A0092B-C50C-407E-A947-70E740481C1C}">
                <a14:useLocalDpi xmlns:a14="http://schemas.microsoft.com/office/drawing/2010/main" val="0"/>
              </a:ext>
            </a:extLst>
          </a:blip>
          <a:srcRect t="682" b="682"/>
          <a:stretch>
            <a:fillRect/>
          </a:stretch>
        </p:blipFill>
        <p:spPr>
          <a:xfrm>
            <a:off x="5370513" y="3224213"/>
            <a:ext cx="3773487" cy="1947862"/>
          </a:xfrm>
        </p:spPr>
      </p:pic>
      <p:sp>
        <p:nvSpPr>
          <p:cNvPr id="11" name="Rectangle 10"/>
          <p:cNvSpPr/>
          <p:nvPr/>
        </p:nvSpPr>
        <p:spPr>
          <a:xfrm>
            <a:off x="871576" y="1177048"/>
            <a:ext cx="3583692" cy="1848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5A8A"/>
                </a:solidFill>
              </a:rPr>
              <a:t>“housing is an urgent undertaking”</a:t>
            </a:r>
          </a:p>
        </p:txBody>
      </p:sp>
      <p:sp>
        <p:nvSpPr>
          <p:cNvPr id="12" name="Rectangle 11"/>
          <p:cNvSpPr/>
          <p:nvPr/>
        </p:nvSpPr>
        <p:spPr>
          <a:xfrm>
            <a:off x="301454" y="3204865"/>
            <a:ext cx="4056537" cy="1523174"/>
          </a:xfrm>
          <a:prstGeom prst="rect">
            <a:avLst/>
          </a:prstGeom>
        </p:spPr>
        <p:txBody>
          <a:bodyPr wrap="square" anchor="t">
            <a:spAutoFit/>
          </a:bodyPr>
          <a:lstStyle/>
          <a:p>
            <a:pPr>
              <a:lnSpc>
                <a:spcPct val="150000"/>
              </a:lnSpc>
            </a:pPr>
            <a:r>
              <a:rPr lang="en-GB" sz="1100" dirty="0">
                <a:solidFill>
                  <a:srgbClr val="005A8A"/>
                </a:solidFill>
              </a:rPr>
              <a:t>The delivery of urban land and housing is an urgent undertaking, that involves overlapping stakeholders, markets and legal systems for accessing land, finance, services like water, electricity, sewerage and eventual construction.</a:t>
            </a:r>
            <a:br>
              <a:rPr lang="en-US" sz="1100" dirty="0">
                <a:solidFill>
                  <a:srgbClr val="005A8A"/>
                </a:solidFill>
              </a:rPr>
            </a:br>
            <a:r>
              <a:rPr lang="en-US" sz="800" dirty="0">
                <a:solidFill>
                  <a:schemeClr val="accent4">
                    <a:lumMod val="75000"/>
                  </a:schemeClr>
                </a:solidFill>
              </a:rPr>
              <a:t> ~ The Harambee Prosperity Plan II </a:t>
            </a:r>
          </a:p>
        </p:txBody>
      </p:sp>
      <p:sp>
        <p:nvSpPr>
          <p:cNvPr id="9" name="Rectangle 8"/>
          <p:cNvSpPr/>
          <p:nvPr/>
        </p:nvSpPr>
        <p:spPr>
          <a:xfrm>
            <a:off x="5708576" y="2382435"/>
            <a:ext cx="1519199" cy="1519199"/>
          </a:xfrm>
          <a:prstGeom prst="rect">
            <a:avLst/>
          </a:pr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8204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 presetClass="entr" presetSubtype="4" accel="20000" decel="6000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
          <p:cNvSpPr txBox="1">
            <a:spLocks/>
          </p:cNvSpPr>
          <p:nvPr/>
        </p:nvSpPr>
        <p:spPr>
          <a:xfrm>
            <a:off x="403123" y="648271"/>
            <a:ext cx="4182961" cy="615553"/>
          </a:xfrm>
          <a:prstGeom prst="rect">
            <a:avLst/>
          </a:prstGeom>
        </p:spPr>
        <p:txBody>
          <a:bodyPr wrap="square" lIns="0" tIns="0" rIns="0" bIns="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b="1" dirty="0">
                <a:solidFill>
                  <a:srgbClr val="0063AE"/>
                </a:solidFill>
              </a:rPr>
              <a:t>CURRENT STATUS QUO: </a:t>
            </a:r>
          </a:p>
          <a:p>
            <a:pPr algn="l"/>
            <a:r>
              <a:rPr lang="en-GB" sz="2000" b="1" dirty="0">
                <a:solidFill>
                  <a:srgbClr val="0063AE"/>
                </a:solidFill>
              </a:rPr>
              <a:t>LAND DELIVERY &amp; HOUSING</a:t>
            </a:r>
            <a:endParaRPr lang="en-US" sz="1400" b="1" dirty="0">
              <a:solidFill>
                <a:srgbClr val="0063AE"/>
              </a:solidFill>
            </a:endParaRPr>
          </a:p>
        </p:txBody>
      </p:sp>
      <p:sp>
        <p:nvSpPr>
          <p:cNvPr id="25" name="Rectangle 24"/>
          <p:cNvSpPr/>
          <p:nvPr/>
        </p:nvSpPr>
        <p:spPr>
          <a:xfrm>
            <a:off x="403123" y="1650097"/>
            <a:ext cx="731520" cy="544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26" name="Straight Connector 25"/>
          <p:cNvCxnSpPr/>
          <p:nvPr/>
        </p:nvCxnSpPr>
        <p:spPr>
          <a:xfrm>
            <a:off x="1104642" y="1929132"/>
            <a:ext cx="0" cy="54864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1270019" y="1917637"/>
            <a:ext cx="2144390" cy="571631"/>
          </a:xfrm>
          <a:prstGeom prst="rect">
            <a:avLst/>
          </a:prstGeom>
        </p:spPr>
        <p:txBody>
          <a:bodyPr wrap="square" anchor="ctr">
            <a:spAutoFit/>
          </a:bodyPr>
          <a:lstStyle/>
          <a:p>
            <a:pPr>
              <a:lnSpc>
                <a:spcPct val="150000"/>
              </a:lnSpc>
            </a:pPr>
            <a:r>
              <a:rPr lang="en-US" sz="1200" b="1" dirty="0">
                <a:solidFill>
                  <a:srgbClr val="0063AE"/>
                </a:solidFill>
                <a:latin typeface="+mj-lt"/>
              </a:rPr>
              <a:t>Land</a:t>
            </a:r>
          </a:p>
          <a:p>
            <a:pPr>
              <a:lnSpc>
                <a:spcPct val="150000"/>
              </a:lnSpc>
            </a:pPr>
            <a:r>
              <a:rPr lang="en-GB" sz="1000" dirty="0">
                <a:solidFill>
                  <a:srgbClr val="005A8A"/>
                </a:solidFill>
              </a:rPr>
              <a:t>Abundance of Land</a:t>
            </a:r>
          </a:p>
        </p:txBody>
      </p:sp>
      <p:cxnSp>
        <p:nvCxnSpPr>
          <p:cNvPr id="28" name="Straight Connector 27"/>
          <p:cNvCxnSpPr/>
          <p:nvPr/>
        </p:nvCxnSpPr>
        <p:spPr>
          <a:xfrm>
            <a:off x="1104642" y="2875025"/>
            <a:ext cx="0" cy="54864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1270020" y="2863529"/>
            <a:ext cx="2144390" cy="571631"/>
          </a:xfrm>
          <a:prstGeom prst="rect">
            <a:avLst/>
          </a:prstGeom>
        </p:spPr>
        <p:txBody>
          <a:bodyPr wrap="square" anchor="ctr">
            <a:spAutoFit/>
          </a:bodyPr>
          <a:lstStyle/>
          <a:p>
            <a:pPr>
              <a:lnSpc>
                <a:spcPct val="150000"/>
              </a:lnSpc>
            </a:pPr>
            <a:r>
              <a:rPr lang="en-US" sz="1200" b="1" dirty="0">
                <a:solidFill>
                  <a:srgbClr val="0063AE"/>
                </a:solidFill>
              </a:rPr>
              <a:t>Demand</a:t>
            </a:r>
          </a:p>
          <a:p>
            <a:pPr>
              <a:lnSpc>
                <a:spcPct val="150000"/>
              </a:lnSpc>
            </a:pPr>
            <a:r>
              <a:rPr lang="en-US" sz="1000" dirty="0">
                <a:solidFill>
                  <a:srgbClr val="0063AE"/>
                </a:solidFill>
              </a:rPr>
              <a:t>Abundance of Demand</a:t>
            </a:r>
          </a:p>
        </p:txBody>
      </p:sp>
      <p:cxnSp>
        <p:nvCxnSpPr>
          <p:cNvPr id="30" name="Straight Connector 29"/>
          <p:cNvCxnSpPr/>
          <p:nvPr/>
        </p:nvCxnSpPr>
        <p:spPr>
          <a:xfrm>
            <a:off x="1104642" y="3832928"/>
            <a:ext cx="0" cy="54864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270020" y="3821433"/>
            <a:ext cx="2144390" cy="571631"/>
          </a:xfrm>
          <a:prstGeom prst="rect">
            <a:avLst/>
          </a:prstGeom>
        </p:spPr>
        <p:txBody>
          <a:bodyPr wrap="square" anchor="ctr">
            <a:spAutoFit/>
          </a:bodyPr>
          <a:lstStyle/>
          <a:p>
            <a:pPr>
              <a:lnSpc>
                <a:spcPct val="150000"/>
              </a:lnSpc>
            </a:pPr>
            <a:r>
              <a:rPr lang="en-US" sz="1200" b="1" dirty="0">
                <a:solidFill>
                  <a:srgbClr val="0063AE"/>
                </a:solidFill>
              </a:rPr>
              <a:t>Housing</a:t>
            </a:r>
          </a:p>
          <a:p>
            <a:pPr>
              <a:lnSpc>
                <a:spcPct val="150000"/>
              </a:lnSpc>
            </a:pPr>
            <a:r>
              <a:rPr lang="en-US" sz="1000" dirty="0">
                <a:solidFill>
                  <a:srgbClr val="0063AE"/>
                </a:solidFill>
              </a:rPr>
              <a:t>Yet Still no housing</a:t>
            </a:r>
            <a:endParaRPr lang="en-US" sz="1000" dirty="0">
              <a:solidFill>
                <a:srgbClr val="0063AE"/>
              </a:solidFill>
              <a:latin typeface="+mj-lt"/>
            </a:endParaRPr>
          </a:p>
        </p:txBody>
      </p:sp>
      <p:sp>
        <p:nvSpPr>
          <p:cNvPr id="32" name="Rectangle 31"/>
          <p:cNvSpPr/>
          <p:nvPr/>
        </p:nvSpPr>
        <p:spPr>
          <a:xfrm>
            <a:off x="367393" y="1787954"/>
            <a:ext cx="650333" cy="830997"/>
          </a:xfrm>
          <a:prstGeom prst="rect">
            <a:avLst/>
          </a:prstGeom>
        </p:spPr>
        <p:txBody>
          <a:bodyPr wrap="square" anchor="ctr">
            <a:spAutoFit/>
          </a:bodyPr>
          <a:lstStyle/>
          <a:p>
            <a:pPr algn="ctr">
              <a:lnSpc>
                <a:spcPct val="150000"/>
              </a:lnSpc>
            </a:pPr>
            <a:r>
              <a:rPr lang="en-US" sz="3200" b="1" dirty="0">
                <a:solidFill>
                  <a:schemeClr val="accent1"/>
                </a:solidFill>
                <a:latin typeface="+mj-lt"/>
              </a:rPr>
              <a:t>01</a:t>
            </a:r>
            <a:endParaRPr lang="en-US" sz="1800" dirty="0">
              <a:solidFill>
                <a:schemeClr val="bg1">
                  <a:lumMod val="65000"/>
                </a:schemeClr>
              </a:solidFill>
            </a:endParaRPr>
          </a:p>
        </p:txBody>
      </p:sp>
      <p:sp>
        <p:nvSpPr>
          <p:cNvPr id="33" name="Rectangle 32"/>
          <p:cNvSpPr/>
          <p:nvPr/>
        </p:nvSpPr>
        <p:spPr>
          <a:xfrm>
            <a:off x="367393" y="2733847"/>
            <a:ext cx="650333" cy="830997"/>
          </a:xfrm>
          <a:prstGeom prst="rect">
            <a:avLst/>
          </a:prstGeom>
        </p:spPr>
        <p:txBody>
          <a:bodyPr wrap="square" anchor="ctr">
            <a:spAutoFit/>
          </a:bodyPr>
          <a:lstStyle/>
          <a:p>
            <a:pPr algn="ctr">
              <a:lnSpc>
                <a:spcPct val="150000"/>
              </a:lnSpc>
            </a:pPr>
            <a:r>
              <a:rPr lang="en-US" sz="3200" b="1" dirty="0">
                <a:solidFill>
                  <a:schemeClr val="accent2"/>
                </a:solidFill>
                <a:latin typeface="+mj-lt"/>
              </a:rPr>
              <a:t>02</a:t>
            </a:r>
            <a:endParaRPr lang="en-US" sz="1800" dirty="0">
              <a:solidFill>
                <a:schemeClr val="accent2"/>
              </a:solidFill>
            </a:endParaRPr>
          </a:p>
        </p:txBody>
      </p:sp>
      <p:sp>
        <p:nvSpPr>
          <p:cNvPr id="35" name="Rectangle 34"/>
          <p:cNvSpPr/>
          <p:nvPr/>
        </p:nvSpPr>
        <p:spPr>
          <a:xfrm>
            <a:off x="367393" y="3691750"/>
            <a:ext cx="650333" cy="830997"/>
          </a:xfrm>
          <a:prstGeom prst="rect">
            <a:avLst/>
          </a:prstGeom>
        </p:spPr>
        <p:txBody>
          <a:bodyPr wrap="square" anchor="ctr">
            <a:spAutoFit/>
          </a:bodyPr>
          <a:lstStyle/>
          <a:p>
            <a:pPr algn="ctr">
              <a:lnSpc>
                <a:spcPct val="150000"/>
              </a:lnSpc>
            </a:pPr>
            <a:r>
              <a:rPr lang="en-US" sz="3200" b="1" dirty="0">
                <a:solidFill>
                  <a:schemeClr val="accent3"/>
                </a:solidFill>
                <a:latin typeface="+mj-lt"/>
              </a:rPr>
              <a:t>03</a:t>
            </a:r>
            <a:endParaRPr lang="en-US" sz="1800" dirty="0">
              <a:solidFill>
                <a:schemeClr val="accent3"/>
              </a:solidFill>
            </a:endParaRPr>
          </a:p>
        </p:txBody>
      </p:sp>
      <p:pic>
        <p:nvPicPr>
          <p:cNvPr id="8" name="Picture Placeholder 7" descr="A picture containing outdoor, sky&#10;&#10;Description automatically generated">
            <a:extLst>
              <a:ext uri="{FF2B5EF4-FFF2-40B4-BE49-F238E27FC236}">
                <a16:creationId xmlns:a16="http://schemas.microsoft.com/office/drawing/2014/main" id="{6FFDA163-9DC7-4E75-B177-EFF483047B70}"/>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l="5488" r="5488"/>
          <a:stretch>
            <a:fillRect/>
          </a:stretch>
        </p:blipFill>
        <p:spPr>
          <a:xfrm>
            <a:off x="4456113" y="648271"/>
            <a:ext cx="4687887" cy="2853754"/>
          </a:xfrm>
        </p:spPr>
      </p:pic>
      <p:pic>
        <p:nvPicPr>
          <p:cNvPr id="11" name="Picture Placeholder 10" descr="A picture containing building, outdoor&#10;&#10;Description automatically generated">
            <a:extLst>
              <a:ext uri="{FF2B5EF4-FFF2-40B4-BE49-F238E27FC236}">
                <a16:creationId xmlns:a16="http://schemas.microsoft.com/office/drawing/2014/main" id="{AEEA431F-BA6B-477C-BE0B-C4746F3FAA7B}"/>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l="5873" r="5873"/>
          <a:stretch>
            <a:fillRect/>
          </a:stretch>
        </p:blipFill>
        <p:spPr>
          <a:xfrm>
            <a:off x="4456113" y="1641475"/>
            <a:ext cx="4687887" cy="3502025"/>
          </a:xfrm>
        </p:spPr>
      </p:pic>
      <p:sp>
        <p:nvSpPr>
          <p:cNvPr id="36" name="TextBox 35">
            <a:extLst>
              <a:ext uri="{FF2B5EF4-FFF2-40B4-BE49-F238E27FC236}">
                <a16:creationId xmlns:a16="http://schemas.microsoft.com/office/drawing/2014/main" id="{EF5B5BAE-D5DD-43B5-8235-F95D12685CFA}"/>
              </a:ext>
            </a:extLst>
          </p:cNvPr>
          <p:cNvSpPr txBox="1"/>
          <p:nvPr/>
        </p:nvSpPr>
        <p:spPr>
          <a:xfrm>
            <a:off x="7352145" y="3214255"/>
            <a:ext cx="1607842" cy="738664"/>
          </a:xfrm>
          <a:prstGeom prst="rect">
            <a:avLst/>
          </a:prstGeom>
          <a:solidFill>
            <a:schemeClr val="accent4">
              <a:lumMod val="60000"/>
              <a:lumOff val="40000"/>
            </a:schemeClr>
          </a:solid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en-GB" sz="1400" b="0" i="0" u="none" strike="noStrike" kern="1200" cap="none" spc="0" normalizeH="0" baseline="0" noProof="0" dirty="0">
                <a:ln>
                  <a:noFill/>
                </a:ln>
                <a:solidFill>
                  <a:srgbClr val="0063AE"/>
                </a:solidFill>
                <a:effectLst/>
                <a:uLnTx/>
                <a:uFillTx/>
                <a:latin typeface="Calibri" panose="020F0502020204030204" pitchFamily="34" charset="0"/>
                <a:ea typeface="+mn-ea"/>
                <a:cs typeface="Calibri" panose="020F0502020204030204" pitchFamily="34" charset="0"/>
              </a:rPr>
              <a:t>More than 300 000 Namibians live in Shacks</a:t>
            </a:r>
            <a:endParaRPr kumimoji="0" lang="en-ZA" sz="1400" b="0" i="0" u="none" strike="noStrike" kern="1200" cap="none" spc="0" normalizeH="0" baseline="0" noProof="0" dirty="0">
              <a:ln>
                <a:noFill/>
              </a:ln>
              <a:solidFill>
                <a:srgbClr val="0063A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567316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80000" fill="hold" grpId="0" nodeType="afterEffect">
                                  <p:stCondLst>
                                    <p:cond delay="0"/>
                                  </p:stCondLst>
                                  <p:iterate type="wd">
                                    <p:tmPct val="10000"/>
                                  </p:iterate>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850"/>
                            </p:stCondLst>
                            <p:childTnLst>
                              <p:par>
                                <p:cTn id="10" presetID="22" presetClass="entr" presetSubtype="8"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par>
                          <p:cTn id="13" fill="hold">
                            <p:stCondLst>
                              <p:cond delay="1350"/>
                            </p:stCondLst>
                            <p:childTnLst>
                              <p:par>
                                <p:cTn id="14" presetID="22" presetClass="entr" presetSubtype="8" fill="hold" grpId="0"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par>
                          <p:cTn id="17" fill="hold">
                            <p:stCondLst>
                              <p:cond delay="1850"/>
                            </p:stCondLst>
                            <p:childTnLst>
                              <p:par>
                                <p:cTn id="18" presetID="22" presetClass="entr" presetSubtype="4"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500"/>
                                        <p:tgtEl>
                                          <p:spTgt spid="27"/>
                                        </p:tgtEl>
                                      </p:cBhvr>
                                    </p:animEffect>
                                  </p:childTnLst>
                                </p:cTn>
                              </p:par>
                            </p:childTnLst>
                          </p:cTn>
                        </p:par>
                        <p:par>
                          <p:cTn id="24" fill="hold">
                            <p:stCondLst>
                              <p:cond delay="2350"/>
                            </p:stCondLst>
                            <p:childTnLst>
                              <p:par>
                                <p:cTn id="25" presetID="22" presetClass="entr" presetSubtype="8"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par>
                          <p:cTn id="28" fill="hold">
                            <p:stCondLst>
                              <p:cond delay="2850"/>
                            </p:stCondLst>
                            <p:childTnLst>
                              <p:par>
                                <p:cTn id="29" presetID="22" presetClass="entr" presetSubtype="4"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left)">
                                      <p:cBhvr>
                                        <p:cTn id="34" dur="500"/>
                                        <p:tgtEl>
                                          <p:spTgt spid="29"/>
                                        </p:tgtEl>
                                      </p:cBhvr>
                                    </p:animEffect>
                                  </p:childTnLst>
                                </p:cTn>
                              </p:par>
                            </p:childTnLst>
                          </p:cTn>
                        </p:par>
                        <p:par>
                          <p:cTn id="35" fill="hold">
                            <p:stCondLst>
                              <p:cond delay="3350"/>
                            </p:stCondLst>
                            <p:childTnLst>
                              <p:par>
                                <p:cTn id="36" presetID="22" presetClass="entr" presetSubtype="8" fill="hold" grpId="0" nodeType="after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left)">
                                      <p:cBhvr>
                                        <p:cTn id="38" dur="500"/>
                                        <p:tgtEl>
                                          <p:spTgt spid="35"/>
                                        </p:tgtEl>
                                      </p:cBhvr>
                                    </p:animEffect>
                                  </p:childTnLst>
                                </p:cTn>
                              </p:par>
                            </p:childTnLst>
                          </p:cTn>
                        </p:par>
                        <p:par>
                          <p:cTn id="39" fill="hold">
                            <p:stCondLst>
                              <p:cond delay="3850"/>
                            </p:stCondLst>
                            <p:childTnLst>
                              <p:par>
                                <p:cTn id="40" presetID="22" presetClass="entr" presetSubtype="4" fill="hold"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left)">
                                      <p:cBhvr>
                                        <p:cTn id="45" dur="500"/>
                                        <p:tgtEl>
                                          <p:spTgt spid="31"/>
                                        </p:tgtEl>
                                      </p:cBhvr>
                                    </p:animEffect>
                                  </p:childTnLst>
                                </p:cTn>
                              </p:par>
                            </p:childTnLst>
                          </p:cTn>
                        </p:par>
                        <p:par>
                          <p:cTn id="46" fill="hold">
                            <p:stCondLst>
                              <p:cond delay="4350"/>
                            </p:stCondLst>
                            <p:childTnLst>
                              <p:par>
                                <p:cTn id="47" presetID="10" presetClass="entr" presetSubtype="0" fill="hold" grpId="0" nodeType="after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P spid="27" grpId="0"/>
      <p:bldP spid="29" grpId="0"/>
      <p:bldP spid="31" grpId="0"/>
      <p:bldP spid="32" grpId="0"/>
      <p:bldP spid="33" grpId="0"/>
      <p:bldP spid="35" grpId="0"/>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p:cNvSpPr/>
          <p:nvPr/>
        </p:nvSpPr>
        <p:spPr>
          <a:xfrm>
            <a:off x="8428315" y="1322764"/>
            <a:ext cx="416719" cy="416719"/>
          </a:xfrm>
          <a:custGeom>
            <a:avLst/>
            <a:gdLst>
              <a:gd name="connsiteX0" fmla="*/ 400050 w 800100"/>
              <a:gd name="connsiteY0" fmla="*/ 400050 h 800100"/>
              <a:gd name="connsiteX1" fmla="*/ 800100 w 800100"/>
              <a:gd name="connsiteY1" fmla="*/ 400050 h 800100"/>
              <a:gd name="connsiteX2" fmla="*/ 731043 w 800100"/>
              <a:gd name="connsiteY2" fmla="*/ 469107 h 800100"/>
              <a:gd name="connsiteX3" fmla="*/ 466722 w 800100"/>
              <a:gd name="connsiteY3" fmla="*/ 469107 h 800100"/>
              <a:gd name="connsiteX4" fmla="*/ 466722 w 800100"/>
              <a:gd name="connsiteY4" fmla="*/ 733428 h 800100"/>
              <a:gd name="connsiteX5" fmla="*/ 400050 w 800100"/>
              <a:gd name="connsiteY5" fmla="*/ 800100 h 800100"/>
              <a:gd name="connsiteX6" fmla="*/ 400050 w 800100"/>
              <a:gd name="connsiteY6" fmla="*/ 0 h 800100"/>
              <a:gd name="connsiteX7" fmla="*/ 400050 w 800100"/>
              <a:gd name="connsiteY7" fmla="*/ 400050 h 800100"/>
              <a:gd name="connsiteX8" fmla="*/ 0 w 800100"/>
              <a:gd name="connsiteY8" fmla="*/ 400050 h 800100"/>
              <a:gd name="connsiteX9" fmla="*/ 69057 w 800100"/>
              <a:gd name="connsiteY9" fmla="*/ 330993 h 800100"/>
              <a:gd name="connsiteX10" fmla="*/ 333378 w 800100"/>
              <a:gd name="connsiteY10" fmla="*/ 330993 h 800100"/>
              <a:gd name="connsiteX11" fmla="*/ 333378 w 800100"/>
              <a:gd name="connsiteY11" fmla="*/ 66672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0100" h="800100">
                <a:moveTo>
                  <a:pt x="400050" y="400050"/>
                </a:moveTo>
                <a:lnTo>
                  <a:pt x="800100" y="400050"/>
                </a:lnTo>
                <a:lnTo>
                  <a:pt x="731043" y="469107"/>
                </a:lnTo>
                <a:lnTo>
                  <a:pt x="466722" y="469107"/>
                </a:lnTo>
                <a:lnTo>
                  <a:pt x="466722" y="733428"/>
                </a:lnTo>
                <a:lnTo>
                  <a:pt x="400050" y="800100"/>
                </a:lnTo>
                <a:close/>
                <a:moveTo>
                  <a:pt x="400050" y="0"/>
                </a:moveTo>
                <a:lnTo>
                  <a:pt x="400050" y="400050"/>
                </a:lnTo>
                <a:lnTo>
                  <a:pt x="0" y="400050"/>
                </a:lnTo>
                <a:lnTo>
                  <a:pt x="69057" y="330993"/>
                </a:lnTo>
                <a:lnTo>
                  <a:pt x="333378" y="330993"/>
                </a:lnTo>
                <a:lnTo>
                  <a:pt x="333378" y="66672"/>
                </a:lnTo>
                <a:close/>
              </a:path>
            </a:pathLst>
          </a:custGeom>
          <a:solidFill>
            <a:srgbClr val="006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itle 2"/>
          <p:cNvSpPr txBox="1">
            <a:spLocks/>
          </p:cNvSpPr>
          <p:nvPr/>
        </p:nvSpPr>
        <p:spPr>
          <a:xfrm>
            <a:off x="4399560" y="633412"/>
            <a:ext cx="4140478" cy="615553"/>
          </a:xfrm>
          <a:prstGeom prst="rect">
            <a:avLst/>
          </a:prstGeom>
        </p:spPr>
        <p:txBody>
          <a:bodyPr wrap="square" lIns="0" tIns="0" rIns="0" bIns="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2000" b="1" dirty="0">
                <a:solidFill>
                  <a:srgbClr val="00B050"/>
                </a:solidFill>
              </a:rPr>
              <a:t>Alter the Current Market Approach</a:t>
            </a:r>
          </a:p>
        </p:txBody>
      </p:sp>
      <p:pic>
        <p:nvPicPr>
          <p:cNvPr id="7" name="Picture Placeholder 6" descr="A picture containing outdoor, sky&#10;&#10;Description automatically generated">
            <a:extLst>
              <a:ext uri="{FF2B5EF4-FFF2-40B4-BE49-F238E27FC236}">
                <a16:creationId xmlns:a16="http://schemas.microsoft.com/office/drawing/2014/main" id="{A750A022-5665-4F70-A015-D2D917E4320E}"/>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l="21520" r="21520"/>
          <a:stretch>
            <a:fillRect/>
          </a:stretch>
        </p:blipFill>
        <p:spPr>
          <a:xfrm>
            <a:off x="-5753" y="633412"/>
            <a:ext cx="4405313" cy="4510088"/>
          </a:xfrm>
        </p:spPr>
      </p:pic>
      <p:graphicFrame>
        <p:nvGraphicFramePr>
          <p:cNvPr id="4" name="Diagram 3">
            <a:extLst>
              <a:ext uri="{FF2B5EF4-FFF2-40B4-BE49-F238E27FC236}">
                <a16:creationId xmlns:a16="http://schemas.microsoft.com/office/drawing/2014/main" id="{17ECC0AC-DC08-4558-BF62-6BFE7957B349}"/>
              </a:ext>
            </a:extLst>
          </p:cNvPr>
          <p:cNvGraphicFramePr/>
          <p:nvPr>
            <p:extLst>
              <p:ext uri="{D42A27DB-BD31-4B8C-83A1-F6EECF244321}">
                <p14:modId xmlns:p14="http://schemas.microsoft.com/office/powerpoint/2010/main" val="2883299646"/>
              </p:ext>
            </p:extLst>
          </p:nvPr>
        </p:nvGraphicFramePr>
        <p:xfrm>
          <a:off x="5049921" y="1382713"/>
          <a:ext cx="3662557" cy="3760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182782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4" accel="20000" decel="80000" fill="hold" grpId="0" nodeType="afterEffect">
                                  <p:stCondLst>
                                    <p:cond delay="0"/>
                                  </p:stCondLst>
                                  <p:iterate type="wd">
                                    <p:tmPct val="10000"/>
                                  </p:iterate>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theme/theme1.xml><?xml version="1.0" encoding="utf-8"?>
<a:theme xmlns:a="http://schemas.openxmlformats.org/drawingml/2006/main" name="4_Office Theme">
  <a:themeElements>
    <a:clrScheme name="WIC June19">
      <a:dk1>
        <a:srgbClr val="000000"/>
      </a:dk1>
      <a:lt1>
        <a:srgbClr val="FFFFFF"/>
      </a:lt1>
      <a:dk2>
        <a:srgbClr val="009677"/>
      </a:dk2>
      <a:lt2>
        <a:srgbClr val="F2F2F2"/>
      </a:lt2>
      <a:accent1>
        <a:srgbClr val="50B848"/>
      </a:accent1>
      <a:accent2>
        <a:srgbClr val="8DC53E"/>
      </a:accent2>
      <a:accent3>
        <a:srgbClr val="10738D"/>
      </a:accent3>
      <a:accent4>
        <a:srgbClr val="B57F00"/>
      </a:accent4>
      <a:accent5>
        <a:srgbClr val="8F4100"/>
      </a:accent5>
      <a:accent6>
        <a:srgbClr val="8E2C48"/>
      </a:accent6>
      <a:hlink>
        <a:srgbClr val="009677"/>
      </a:hlink>
      <a:folHlink>
        <a:srgbClr val="50B848"/>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200" dirty="0">
            <a:latin typeface="Century Gothic"/>
            <a:cs typeface="Century Gothic"/>
          </a:defRPr>
        </a:defPPr>
      </a:lstStyle>
    </a:txDef>
  </a:objectDefaults>
  <a:extraClrSchemeLst/>
</a:theme>
</file>

<file path=ppt/theme/theme2.xml><?xml version="1.0" encoding="utf-8"?>
<a:theme xmlns:a="http://schemas.openxmlformats.org/drawingml/2006/main" name="5_Office Theme">
  <a:themeElements>
    <a:clrScheme name="WIC June19">
      <a:dk1>
        <a:srgbClr val="000000"/>
      </a:dk1>
      <a:lt1>
        <a:srgbClr val="FFFFFF"/>
      </a:lt1>
      <a:dk2>
        <a:srgbClr val="009677"/>
      </a:dk2>
      <a:lt2>
        <a:srgbClr val="F2F2F2"/>
      </a:lt2>
      <a:accent1>
        <a:srgbClr val="50B848"/>
      </a:accent1>
      <a:accent2>
        <a:srgbClr val="8DC53E"/>
      </a:accent2>
      <a:accent3>
        <a:srgbClr val="10738D"/>
      </a:accent3>
      <a:accent4>
        <a:srgbClr val="B57F00"/>
      </a:accent4>
      <a:accent5>
        <a:srgbClr val="8F4100"/>
      </a:accent5>
      <a:accent6>
        <a:srgbClr val="8E2C48"/>
      </a:accent6>
      <a:hlink>
        <a:srgbClr val="009677"/>
      </a:hlink>
      <a:folHlink>
        <a:srgbClr val="50B848"/>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200" dirty="0">
            <a:latin typeface="Century Gothic"/>
            <a:cs typeface="Century Gothic"/>
          </a:defRPr>
        </a:defPPr>
      </a:lstStyle>
    </a:txDef>
  </a:objectDefaults>
  <a:extraClrSchemeLst/>
</a:theme>
</file>

<file path=ppt/theme/theme3.xml><?xml version="1.0" encoding="utf-8"?>
<a:theme xmlns:a="http://schemas.openxmlformats.org/drawingml/2006/main" name="2_Office Theme">
  <a:themeElements>
    <a:clrScheme name="Custom 4">
      <a:dk1>
        <a:sysClr val="windowText" lastClr="000000"/>
      </a:dk1>
      <a:lt1>
        <a:sysClr val="window" lastClr="FFFFFF"/>
      </a:lt1>
      <a:dk2>
        <a:srgbClr val="009677"/>
      </a:dk2>
      <a:lt2>
        <a:srgbClr val="F2F2F2"/>
      </a:lt2>
      <a:accent1>
        <a:srgbClr val="009648"/>
      </a:accent1>
      <a:accent2>
        <a:srgbClr val="50B848"/>
      </a:accent2>
      <a:accent3>
        <a:srgbClr val="8DC63F"/>
      </a:accent3>
      <a:accent4>
        <a:srgbClr val="00C0E8"/>
      </a:accent4>
      <a:accent5>
        <a:srgbClr val="F37021"/>
      </a:accent5>
      <a:accent6>
        <a:srgbClr val="ED0080"/>
      </a:accent6>
      <a:hlink>
        <a:srgbClr val="50B880"/>
      </a:hlink>
      <a:folHlink>
        <a:srgbClr val="009677"/>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200" dirty="0">
            <a:latin typeface="Century Gothic"/>
            <a:cs typeface="Century Gothic"/>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76d2004-8c4e-4d02-ab1a-78c2a786df41">
      <UserInfo>
        <DisplayName>Lionel Kannemeyer</DisplayName>
        <AccountId>18</AccountId>
        <AccountType/>
      </UserInfo>
      <UserInfo>
        <DisplayName>Toxie Shangula</DisplayName>
        <AccountId>12</AccountId>
        <AccountType/>
      </UserInfo>
      <UserInfo>
        <DisplayName>Tyrone van Wyk</DisplayName>
        <AccountId>19</AccountId>
        <AccountType/>
      </UserInfo>
      <UserInfo>
        <DisplayName>Abraham Eita</DisplayName>
        <AccountId>23</AccountId>
        <AccountType/>
      </UserInfo>
      <UserInfo>
        <DisplayName>Isaack Veii</DisplayName>
        <AccountId>25</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37815E0B99E7C4A979A964F59181C71" ma:contentTypeVersion="4" ma:contentTypeDescription="Create a new document." ma:contentTypeScope="" ma:versionID="00b9325190a761d31e1e5c829da59893">
  <xsd:schema xmlns:xsd="http://www.w3.org/2001/XMLSchema" xmlns:xs="http://www.w3.org/2001/XMLSchema" xmlns:p="http://schemas.microsoft.com/office/2006/metadata/properties" xmlns:ns2="2256d403-5366-418a-8192-68f9cdfb0581" xmlns:ns3="e76d2004-8c4e-4d02-ab1a-78c2a786df41" targetNamespace="http://schemas.microsoft.com/office/2006/metadata/properties" ma:root="true" ma:fieldsID="ae555d390b55c7233a87a10402802cd0" ns2:_="" ns3:_="">
    <xsd:import namespace="2256d403-5366-418a-8192-68f9cdfb0581"/>
    <xsd:import namespace="e76d2004-8c4e-4d02-ab1a-78c2a786df4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56d403-5366-418a-8192-68f9cdfb05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76d2004-8c4e-4d02-ab1a-78c2a786df4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2DEEDC-1DEA-4A9E-B55D-AD2B5F6E0A7B}">
  <ds:schemaRefs>
    <ds:schemaRef ds:uri="2256d403-5366-418a-8192-68f9cdfb0581"/>
    <ds:schemaRef ds:uri="e76d2004-8c4e-4d02-ab1a-78c2a786df4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9080256-1E88-44F8-9E8F-47CD41D9D799}">
  <ds:schemaRefs>
    <ds:schemaRef ds:uri="http://schemas.microsoft.com/sharepoint/v3/contenttype/forms"/>
  </ds:schemaRefs>
</ds:datastoreItem>
</file>

<file path=customXml/itemProps3.xml><?xml version="1.0" encoding="utf-8"?>
<ds:datastoreItem xmlns:ds="http://schemas.openxmlformats.org/officeDocument/2006/customXml" ds:itemID="{5EAA5F6F-444C-4FB6-AC6B-2FD996C930FB}">
  <ds:schemaRefs>
    <ds:schemaRef ds:uri="2256d403-5366-418a-8192-68f9cdfb0581"/>
    <ds:schemaRef ds:uri="e76d2004-8c4e-4d02-ab1a-78c2a786df4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1411</Words>
  <Application>Microsoft Office PowerPoint</Application>
  <PresentationFormat>On-screen Show (16:9)</PresentationFormat>
  <Paragraphs>178</Paragraphs>
  <Slides>26</Slides>
  <Notes>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26</vt:i4>
      </vt:variant>
    </vt:vector>
  </HeadingPairs>
  <TitlesOfParts>
    <vt:vector size="34" baseType="lpstr">
      <vt:lpstr>Arial</vt:lpstr>
      <vt:lpstr>Calibri</vt:lpstr>
      <vt:lpstr>Century Gothic</vt:lpstr>
      <vt:lpstr>Montserrat Light</vt:lpstr>
      <vt:lpstr>Wingdings</vt:lpstr>
      <vt:lpstr>4_Office Theme</vt:lpstr>
      <vt:lpstr>5_Office Theme</vt:lpstr>
      <vt:lpstr>2_Office Theme</vt:lpstr>
      <vt:lpstr>OLD MUTUAL ALTERNATIVE INVESTMENTS </vt:lpstr>
      <vt:lpstr>Agenda</vt:lpstr>
      <vt:lpstr>1. WHO WE ARE</vt:lpstr>
      <vt:lpstr>Old Mutual Investment Group Namibia</vt:lpstr>
      <vt:lpstr>Areas of Operation</vt:lpstr>
      <vt:lpstr>2. CURRENT STATUS QUO</vt:lpstr>
      <vt:lpstr>PowerPoint Presentation</vt:lpstr>
      <vt:lpstr>PowerPoint Presentation</vt:lpstr>
      <vt:lpstr>PowerPoint Presentation</vt:lpstr>
      <vt:lpstr>3. OUR ALTERNATIVE INVESTMENT OFFERING</vt:lpstr>
      <vt:lpstr>Funds under Management </vt:lpstr>
      <vt:lpstr>Funds under Management 2/2</vt:lpstr>
      <vt:lpstr>Highlights</vt:lpstr>
      <vt:lpstr>Impact</vt:lpstr>
      <vt:lpstr>Alternative Investment Capabilities</vt:lpstr>
      <vt:lpstr>4. FUTURE FOCUS</vt:lpstr>
      <vt:lpstr>Future Focus</vt:lpstr>
      <vt:lpstr>5. TRACK RECORD</vt:lpstr>
      <vt:lpstr>Track Record - Renewable Energy Assets</vt:lpstr>
      <vt:lpstr>Track Record - Education</vt:lpstr>
      <vt:lpstr>Track Record - Healthcare</vt:lpstr>
      <vt:lpstr>Track Record – Land Servicing and Housing</vt:lpstr>
      <vt:lpstr>Track Record – Commercial Property</vt:lpstr>
      <vt:lpstr>Track Record – Private Equity</vt:lpstr>
      <vt:lpstr>Regulatory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De Barry</dc:creator>
  <cp:lastModifiedBy>Rex Mutelo</cp:lastModifiedBy>
  <cp:revision>29</cp:revision>
  <cp:lastPrinted>2023-02-08T09:54:41Z</cp:lastPrinted>
  <dcterms:created xsi:type="dcterms:W3CDTF">2018-05-15T08:20:30Z</dcterms:created>
  <dcterms:modified xsi:type="dcterms:W3CDTF">2023-02-21T07:42:03Z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0x010100137815E0B99E7C4A979A964F59181C71</vt:lpwstr>
  </property>
</Properties>
</file>