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77" r:id="rId3"/>
    <p:sldId id="258" r:id="rId4"/>
    <p:sldId id="259" r:id="rId5"/>
    <p:sldId id="264" r:id="rId6"/>
    <p:sldId id="265" r:id="rId7"/>
    <p:sldId id="269" r:id="rId8"/>
    <p:sldId id="271" r:id="rId9"/>
    <p:sldId id="272" r:id="rId10"/>
    <p:sldId id="273" r:id="rId11"/>
    <p:sldId id="274" r:id="rId12"/>
    <p:sldId id="275" r:id="rId13"/>
    <p:sldId id="276" r:id="rId14"/>
  </p:sldIdLst>
  <p:sldSz cx="10150475" cy="7635875"/>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2">
          <p15:clr>
            <a:srgbClr val="A4A3A4"/>
          </p15:clr>
        </p15:guide>
        <p15:guide id="2" pos="42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zhKiDsft0bRVHDEidEgxspHud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000" autoAdjust="0"/>
  </p:normalViewPr>
  <p:slideViewPr>
    <p:cSldViewPr snapToGrid="0">
      <p:cViewPr varScale="1">
        <p:scale>
          <a:sx n="38" d="100"/>
          <a:sy n="38" d="100"/>
        </p:scale>
        <p:origin x="2208" y="60"/>
      </p:cViewPr>
      <p:guideLst>
        <p:guide orient="horz" pos="462"/>
        <p:guide pos="4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eforum.org/agenda/2016/01/the-fourth-industrial-revolution-what-it-means-and-how-to-respon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dirty="0"/>
              <a:t>The lecture is composed of two sections based on two </a:t>
            </a:r>
            <a:r>
              <a:rPr dirty="0" err="1"/>
              <a:t>cr</a:t>
            </a:r>
            <a:r>
              <a:rPr lang="en-GB" dirty="0" err="1"/>
              <a:t>i</a:t>
            </a:r>
            <a:r>
              <a:rPr dirty="0"/>
              <a:t>tical questions of strategic importance to all LA.</a:t>
            </a:r>
          </a:p>
          <a:p>
            <a:pPr marL="228600" lvl="0" indent="-228600" algn="l" rtl="0">
              <a:lnSpc>
                <a:spcPct val="100000"/>
              </a:lnSpc>
              <a:spcBef>
                <a:spcPts val="0"/>
              </a:spcBef>
              <a:spcAft>
                <a:spcPts val="0"/>
              </a:spcAft>
              <a:buSzPts val="1400"/>
              <a:buAutoNum type="arabicPeriod"/>
            </a:pPr>
            <a:r>
              <a:rPr lang="en-US" dirty="0"/>
              <a:t>How can LAs </a:t>
            </a:r>
            <a:r>
              <a:rPr lang="en-US" dirty="0" err="1"/>
              <a:t>Modernise</a:t>
            </a:r>
            <a:r>
              <a:rPr lang="en-US" dirty="0"/>
              <a:t> Administrative Architecture by Use of 4IR?</a:t>
            </a:r>
            <a:r>
              <a:rPr lang="en-DE" dirty="0"/>
              <a:t> </a:t>
            </a:r>
          </a:p>
          <a:p>
            <a:pPr marL="685800" lvl="1" indent="-228600" algn="l" rtl="0">
              <a:lnSpc>
                <a:spcPct val="100000"/>
              </a:lnSpc>
              <a:spcBef>
                <a:spcPts val="0"/>
              </a:spcBef>
              <a:spcAft>
                <a:spcPts val="0"/>
              </a:spcAft>
              <a:buSzPts val="1400"/>
              <a:buAutoNum type="arabicPeriod"/>
            </a:pPr>
            <a:r>
              <a:rPr lang="en-DE" dirty="0"/>
              <a:t>In essence here we are talking about how to transition and transform L</a:t>
            </a:r>
            <a:r>
              <a:rPr lang="en-GB" dirty="0"/>
              <a:t>a</a:t>
            </a:r>
            <a:r>
              <a:rPr lang="en-DE" dirty="0"/>
              <a:t>s in modern operational context through digitisation. Unfortunately, such a transformation is no longer a mere choice, but is now an imperative and mandatory in terms of good corporate practise. Digitalisation is a matter of legal compliance with respect to good order of governance, a matter that is vested with the fiduciary responsibility of the board. It is so important that if you are not engaged with digital transitioning irrespective of your sector or focus you will soon be out of business and reduced to irrelevance.</a:t>
            </a:r>
          </a:p>
          <a:p>
            <a:pPr marL="228600" lvl="0" indent="-228600" algn="l" rtl="0">
              <a:lnSpc>
                <a:spcPct val="100000"/>
              </a:lnSpc>
              <a:spcBef>
                <a:spcPts val="0"/>
              </a:spcBef>
              <a:spcAft>
                <a:spcPts val="0"/>
              </a:spcAft>
              <a:buSzPts val="1400"/>
              <a:buAutoNum type="arabicPeriod"/>
            </a:pPr>
            <a:endParaRPr lang="en-US" dirty="0"/>
          </a:p>
          <a:p>
            <a:pPr marL="0" lvl="0" indent="0" algn="l" rtl="0">
              <a:lnSpc>
                <a:spcPct val="100000"/>
              </a:lnSpc>
              <a:spcBef>
                <a:spcPts val="0"/>
              </a:spcBef>
              <a:spcAft>
                <a:spcPts val="0"/>
              </a:spcAft>
              <a:buSzPts val="1400"/>
              <a:buNone/>
            </a:pPr>
            <a:endParaRPr dirty="0"/>
          </a:p>
        </p:txBody>
      </p:sp>
      <p:sp>
        <p:nvSpPr>
          <p:cNvPr id="86" name="Google Shape;86;p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0c4a8c8642_2_62: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0c4a8c8642_2_62: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dirty="0"/>
              <a:t>Awarded projects and sites </a:t>
            </a:r>
          </a:p>
          <a:p>
            <a:pPr marL="0" lvl="0" indent="0" algn="l" rtl="0">
              <a:lnSpc>
                <a:spcPct val="100000"/>
              </a:lnSpc>
              <a:spcBef>
                <a:spcPts val="360"/>
              </a:spcBef>
              <a:spcAft>
                <a:spcPts val="0"/>
              </a:spcAft>
              <a:buSzPts val="1400"/>
              <a:buNone/>
            </a:pPr>
            <a:endParaRPr dirty="0"/>
          </a:p>
        </p:txBody>
      </p:sp>
      <p:sp>
        <p:nvSpPr>
          <p:cNvPr id="215" name="Google Shape;215;g20c4a8c8642_2_62: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c4a8c8642_2_69: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20c4a8c8642_2_6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dirty="0"/>
              <a:t>NUST value proposition to All LAs</a:t>
            </a:r>
          </a:p>
        </p:txBody>
      </p:sp>
      <p:sp>
        <p:nvSpPr>
          <p:cNvPr id="222" name="Google Shape;222;g20c4a8c8642_2_69: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e870ec2bb_0_0:notes"/>
          <p:cNvSpPr>
            <a:spLocks noGrp="1" noRot="1" noChangeAspect="1"/>
          </p:cNvSpPr>
          <p:nvPr>
            <p:ph type="sldImg" idx="2"/>
          </p:nvPr>
        </p:nvSpPr>
        <p:spPr>
          <a:xfrm>
            <a:off x="3033713" y="857250"/>
            <a:ext cx="3076500" cy="2314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0e870ec2bb_0_0: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229" name="Google Shape;229;g20e870ec2bb_0_0:notes"/>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5" name="Google Shape;235;p7: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360"/>
              </a:spcBef>
              <a:spcAft>
                <a:spcPts val="0"/>
              </a:spcAft>
              <a:buSzPts val="1400"/>
              <a:buNone/>
            </a:pPr>
            <a:r>
              <a:rPr lang="en-US" sz="1200" dirty="0"/>
              <a:t>Why is it call a revolution? What is a revolution? I will draw two parallels one from political perspective and the other from psychology to explain the concept of revolution. Perhaps there are many revolutionary examples in the political perspective, but I want to used one example Che Guevara is quoted saying.. "The revolution is not an apple that falls when it is ripe! You have to make it fall." you can see the paradox here. Che himself is revolutionary and a revolution.</a:t>
            </a:r>
          </a:p>
          <a:p>
            <a:pPr marL="0" lvl="0" indent="0" algn="l" rtl="0">
              <a:lnSpc>
                <a:spcPct val="100000"/>
              </a:lnSpc>
              <a:spcBef>
                <a:spcPts val="360"/>
              </a:spcBef>
              <a:spcAft>
                <a:spcPts val="0"/>
              </a:spcAft>
              <a:buSzPts val="1400"/>
              <a:buNone/>
            </a:pPr>
            <a:endParaRPr lang="en-US" sz="1200" dirty="0"/>
          </a:p>
          <a:p>
            <a:pPr marL="0" lvl="0" indent="0" algn="l" rtl="0">
              <a:lnSpc>
                <a:spcPct val="100000"/>
              </a:lnSpc>
              <a:spcBef>
                <a:spcPts val="360"/>
              </a:spcBef>
              <a:spcAft>
                <a:spcPts val="0"/>
              </a:spcAft>
              <a:buSzPts val="1400"/>
              <a:buNone/>
            </a:pPr>
            <a:r>
              <a:rPr lang="en-US" sz="1200" dirty="0"/>
              <a:t>The second example is takes us psychology and I think therefore I am suggest that there is only one evidence that passes </a:t>
            </a:r>
            <a:r>
              <a:rPr lang="en-US" sz="1200" dirty="0" err="1"/>
              <a:t>redical</a:t>
            </a:r>
            <a:r>
              <a:rPr lang="en-US" sz="1200" dirty="0"/>
              <a:t> doubt of existence. Meaning how to you know that you </a:t>
            </a:r>
            <a:r>
              <a:rPr lang="en-US" sz="1200" dirty="0" err="1"/>
              <a:t>exsist</a:t>
            </a:r>
            <a:r>
              <a:rPr lang="en-US" sz="1200" dirty="0"/>
              <a:t>. The only way that you can truly tell that you </a:t>
            </a:r>
            <a:r>
              <a:rPr lang="en-US" sz="1200" dirty="0" err="1"/>
              <a:t>exsist</a:t>
            </a:r>
            <a:r>
              <a:rPr lang="en-US" sz="1200" dirty="0"/>
              <a:t> is because you can think. The minute you stop thinking you </a:t>
            </a:r>
            <a:r>
              <a:rPr lang="en-US" sz="1200" dirty="0" err="1"/>
              <a:t>dont</a:t>
            </a:r>
            <a:r>
              <a:rPr lang="en-US" sz="1200" dirty="0"/>
              <a:t> </a:t>
            </a:r>
            <a:r>
              <a:rPr lang="en-US" sz="1200" dirty="0" err="1"/>
              <a:t>exsist</a:t>
            </a:r>
            <a:r>
              <a:rPr lang="en-US" sz="1200" dirty="0"/>
              <a:t>...hence I think therefore I am</a:t>
            </a:r>
            <a:r>
              <a:rPr lang="en-DE" sz="1200" dirty="0"/>
              <a:t>.</a:t>
            </a:r>
          </a:p>
          <a:p>
            <a:pPr marL="0" lvl="0" indent="0" algn="l" rtl="0">
              <a:lnSpc>
                <a:spcPct val="100000"/>
              </a:lnSpc>
              <a:spcBef>
                <a:spcPts val="360"/>
              </a:spcBef>
              <a:spcAft>
                <a:spcPts val="0"/>
              </a:spcAft>
              <a:buSzPts val="1400"/>
              <a:buNone/>
            </a:pPr>
            <a:endParaRPr lang="en-DE" sz="1200" dirty="0"/>
          </a:p>
          <a:p>
            <a:pPr marL="0" lvl="0" indent="0" algn="l" rtl="0">
              <a:lnSpc>
                <a:spcPct val="100000"/>
              </a:lnSpc>
              <a:spcBef>
                <a:spcPts val="360"/>
              </a:spcBef>
              <a:spcAft>
                <a:spcPts val="0"/>
              </a:spcAft>
              <a:buSzPts val="1400"/>
              <a:buNone/>
            </a:pPr>
            <a:r>
              <a:rPr lang="en-DE" sz="1200" dirty="0"/>
              <a:t>HE is excellency Dr </a:t>
            </a:r>
            <a:r>
              <a:rPr lang="en-DE" sz="1200" dirty="0" err="1"/>
              <a:t>Hage</a:t>
            </a:r>
            <a:r>
              <a:rPr lang="en-DE" sz="1200" dirty="0"/>
              <a:t> G Geingob thinking like a revolutionary put together the national 4IR task force of which I am proud member.</a:t>
            </a:r>
            <a:endParaRPr lang="en-US" sz="1200" dirty="0"/>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02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DE" sz="800" dirty="0"/>
              <a:t>So here w</a:t>
            </a:r>
            <a:r>
              <a:rPr lang="en-US" sz="800" dirty="0"/>
              <a:t>e stand</a:t>
            </a:r>
            <a:r>
              <a:rPr lang="en-DE" sz="800" dirty="0" err="1"/>
              <a:t>ing</a:t>
            </a:r>
            <a:r>
              <a:rPr lang="en-DE" sz="800" dirty="0"/>
              <a:t> in middle of a </a:t>
            </a:r>
            <a:r>
              <a:rPr lang="en-US" sz="800" b="1" dirty="0">
                <a:solidFill>
                  <a:srgbClr val="FF0000"/>
                </a:solidFill>
              </a:rPr>
              <a:t>technological revolution</a:t>
            </a:r>
            <a:r>
              <a:rPr lang="en-DE" sz="800" b="1" dirty="0">
                <a:solidFill>
                  <a:srgbClr val="FF0000"/>
                </a:solidFill>
              </a:rPr>
              <a:t>. </a:t>
            </a:r>
            <a:r>
              <a:rPr lang="en-DE" sz="800" dirty="0"/>
              <a:t>There is commonality or similarities or invariable factor or common aspect of all industrial revolutions. That is they are all </a:t>
            </a:r>
            <a:r>
              <a:rPr lang="en-DE" sz="800" dirty="0" err="1"/>
              <a:t>labout</a:t>
            </a:r>
            <a:r>
              <a:rPr lang="en-DE" sz="800" dirty="0"/>
              <a:t> market oriented. From the 1st to 4th industrial is clearly about how workforce and labour market has transformed. </a:t>
            </a:r>
          </a:p>
          <a:p>
            <a:pPr marL="0" lvl="0" indent="0" algn="l" rtl="0">
              <a:lnSpc>
                <a:spcPct val="100000"/>
              </a:lnSpc>
              <a:spcBef>
                <a:spcPts val="360"/>
              </a:spcBef>
              <a:spcAft>
                <a:spcPts val="0"/>
              </a:spcAft>
              <a:buSzPts val="1400"/>
              <a:buNone/>
            </a:pPr>
            <a:endParaRPr lang="en-DE" sz="800" dirty="0"/>
          </a:p>
          <a:p>
            <a:pPr marL="0" lvl="0" indent="0" algn="l" rtl="0">
              <a:lnSpc>
                <a:spcPct val="100000"/>
              </a:lnSpc>
              <a:spcBef>
                <a:spcPts val="360"/>
              </a:spcBef>
              <a:spcAft>
                <a:spcPts val="0"/>
              </a:spcAft>
              <a:buSzPts val="1400"/>
              <a:buNone/>
            </a:pPr>
            <a:r>
              <a:rPr sz="800" dirty="0"/>
              <a:t>S</a:t>
            </a:r>
          </a:p>
          <a:p>
            <a:pPr marL="0" lvl="0" indent="0" algn="l" rtl="0">
              <a:lnSpc>
                <a:spcPct val="100000"/>
              </a:lnSpc>
              <a:spcBef>
                <a:spcPts val="360"/>
              </a:spcBef>
              <a:spcAft>
                <a:spcPts val="0"/>
              </a:spcAft>
              <a:buSzPts val="1400"/>
              <a:buNone/>
            </a:pPr>
            <a:r>
              <a:rPr lang="en-US" sz="800" dirty="0"/>
              <a:t>The </a:t>
            </a:r>
            <a:r>
              <a:rPr lang="en-US" sz="800" b="1" dirty="0"/>
              <a:t>First Industrial Revolution</a:t>
            </a:r>
            <a:r>
              <a:rPr lang="en-US" sz="800" dirty="0"/>
              <a:t> used </a:t>
            </a:r>
            <a:r>
              <a:rPr lang="en-US" sz="800" b="1" dirty="0"/>
              <a:t>water and steam power to mechanize production</a:t>
            </a:r>
            <a:r>
              <a:rPr lang="en-US" sz="800" dirty="0"/>
              <a:t>. The </a:t>
            </a:r>
            <a:r>
              <a:rPr lang="en-US" sz="800" b="1" dirty="0"/>
              <a:t>Second</a:t>
            </a:r>
            <a:r>
              <a:rPr lang="en-US" sz="800" dirty="0"/>
              <a:t> used </a:t>
            </a:r>
            <a:r>
              <a:rPr lang="en-US" sz="800" b="1" dirty="0"/>
              <a:t>electric power to create mass production</a:t>
            </a:r>
            <a:r>
              <a:rPr lang="en-US" sz="800" dirty="0"/>
              <a:t>. The </a:t>
            </a:r>
            <a:r>
              <a:rPr lang="en-US" sz="800" b="1" dirty="0"/>
              <a:t>Third</a:t>
            </a:r>
            <a:r>
              <a:rPr lang="en-US" sz="800" dirty="0"/>
              <a:t> used </a:t>
            </a:r>
            <a:r>
              <a:rPr lang="en-US" sz="800" b="1" dirty="0"/>
              <a:t>electronics and information technology</a:t>
            </a:r>
            <a:r>
              <a:rPr lang="en-US" sz="800" dirty="0"/>
              <a:t> to </a:t>
            </a:r>
            <a:r>
              <a:rPr lang="en-US" sz="800" b="1" dirty="0"/>
              <a:t>automate production</a:t>
            </a:r>
            <a:r>
              <a:rPr lang="en-US" sz="800" dirty="0"/>
              <a:t>. The Fourth Industrial Revolution is building on the Third, the </a:t>
            </a:r>
            <a:r>
              <a:rPr lang="en-US" sz="800" b="1" dirty="0"/>
              <a:t>digital revolution</a:t>
            </a:r>
            <a:r>
              <a:rPr lang="en-US" sz="800" dirty="0"/>
              <a:t> that has been occurring since the middle of the last century. It is characterized by a </a:t>
            </a:r>
            <a:r>
              <a:rPr lang="en-US" sz="800" b="1" dirty="0"/>
              <a:t>fusion of technologies</a:t>
            </a:r>
            <a:r>
              <a:rPr lang="en-US" sz="800" dirty="0"/>
              <a:t> that </a:t>
            </a:r>
            <a:r>
              <a:rPr lang="en-US" sz="800" b="1" dirty="0"/>
              <a:t>blurs the lines between the physical, digital, and biological spheres</a:t>
            </a:r>
            <a:r>
              <a:rPr lang="en-US" sz="800" dirty="0"/>
              <a:t>.</a:t>
            </a:r>
            <a:endParaRPr sz="800" dirty="0"/>
          </a:p>
          <a:p>
            <a:pPr marL="0" lvl="0" indent="0" algn="l" rtl="0">
              <a:lnSpc>
                <a:spcPct val="100000"/>
              </a:lnSpc>
              <a:spcBef>
                <a:spcPts val="360"/>
              </a:spcBef>
              <a:spcAft>
                <a:spcPts val="0"/>
              </a:spcAft>
              <a:buClr>
                <a:schemeClr val="dk1"/>
              </a:buClr>
              <a:buSzPts val="1100"/>
              <a:buFont typeface="Arial"/>
              <a:buNone/>
            </a:pPr>
            <a:r>
              <a:rPr lang="en-US" sz="800" dirty="0"/>
              <a:t>Source: </a:t>
            </a:r>
            <a:r>
              <a:rPr lang="en-US" sz="800" u="sng" dirty="0">
                <a:solidFill>
                  <a:schemeClr val="hlink"/>
                </a:solidFill>
                <a:hlinkClick r:id="rId3"/>
              </a:rPr>
              <a:t>https://www.weforum.org/agenda/2016/01/the-fourth-industrial-revolution-what-it-means-and-how-to-respond/</a:t>
            </a:r>
            <a:endParaRPr sz="800" dirty="0"/>
          </a:p>
          <a:p>
            <a:pPr marL="0" lvl="0" indent="0" algn="l" rtl="0">
              <a:lnSpc>
                <a:spcPct val="100000"/>
              </a:lnSpc>
              <a:spcBef>
                <a:spcPts val="360"/>
              </a:spcBef>
              <a:spcAft>
                <a:spcPts val="0"/>
              </a:spcAft>
              <a:buSzPts val="1400"/>
              <a:buNone/>
            </a:pPr>
            <a:r>
              <a:rPr lang="en-US" sz="800" dirty="0"/>
              <a:t>Blurring the lines it is meant by creating systems allows us to communicate and interact  with almost anything thus Internet of Things/Everything is often used. </a:t>
            </a:r>
            <a:endParaRPr sz="800" dirty="0"/>
          </a:p>
          <a:p>
            <a:pPr marL="0" lvl="0" indent="0" algn="l" rtl="0">
              <a:lnSpc>
                <a:spcPct val="100000"/>
              </a:lnSpc>
              <a:spcBef>
                <a:spcPts val="360"/>
              </a:spcBef>
              <a:spcAft>
                <a:spcPts val="0"/>
              </a:spcAft>
              <a:buSzPts val="1400"/>
              <a:buNone/>
            </a:pPr>
            <a:r>
              <a:rPr lang="en-US" sz="800" dirty="0"/>
              <a:t>For us to communicate/interact with almost anything this can be achieved with AI thus AI is the dominant technology in 4IR. </a:t>
            </a:r>
            <a:endParaRPr lang="en-DE" sz="800" dirty="0"/>
          </a:p>
          <a:p>
            <a:pPr marL="0" lvl="0" indent="0" algn="l" rtl="0">
              <a:lnSpc>
                <a:spcPct val="100000"/>
              </a:lnSpc>
              <a:spcBef>
                <a:spcPts val="360"/>
              </a:spcBef>
              <a:spcAft>
                <a:spcPts val="0"/>
              </a:spcAft>
              <a:buSzPts val="1400"/>
              <a:buNone/>
            </a:pPr>
            <a:endParaRPr lang="en-DE" sz="800" dirty="0"/>
          </a:p>
        </p:txBody>
      </p:sp>
      <p:sp>
        <p:nvSpPr>
          <p:cNvPr id="105" name="Google Shape;105;p3: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c4a8c8642_0_2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DE" sz="800" dirty="0"/>
              <a:t>The future of work is illustrated in the diagram above. </a:t>
            </a:r>
            <a:r>
              <a:rPr lang="en-US" sz="800" dirty="0"/>
              <a:t>What is clear on the picture is that every physical </a:t>
            </a:r>
            <a:r>
              <a:rPr lang="en-US" sz="800" dirty="0" err="1"/>
              <a:t>infrastrure</a:t>
            </a:r>
            <a:r>
              <a:rPr lang="en-US" sz="800" dirty="0"/>
              <a:t> is somehow connected and talking to each other using frontline technologies including AI.</a:t>
            </a:r>
            <a:r>
              <a:rPr lang="en-DE" sz="800" dirty="0"/>
              <a:t> Every production system from agriculture, manufact</a:t>
            </a:r>
            <a:r>
              <a:rPr lang="en-GB" sz="800" dirty="0"/>
              <a:t>u</a:t>
            </a:r>
            <a:r>
              <a:rPr lang="en-DE" sz="800" dirty="0"/>
              <a:t>ring to mining is affected by 4IR</a:t>
            </a:r>
          </a:p>
          <a:p>
            <a:pPr marL="0" lvl="0" indent="0" algn="l" rtl="0">
              <a:lnSpc>
                <a:spcPct val="100000"/>
              </a:lnSpc>
              <a:spcBef>
                <a:spcPts val="360"/>
              </a:spcBef>
              <a:spcAft>
                <a:spcPts val="0"/>
              </a:spcAft>
              <a:buSzPts val="1400"/>
              <a:buNone/>
            </a:pPr>
            <a:endParaRPr lang="en-DE" sz="800" dirty="0"/>
          </a:p>
          <a:p>
            <a:pPr marL="0" lvl="0" indent="0" algn="l" rtl="0">
              <a:lnSpc>
                <a:spcPct val="100000"/>
              </a:lnSpc>
              <a:spcBef>
                <a:spcPts val="360"/>
              </a:spcBef>
              <a:spcAft>
                <a:spcPts val="0"/>
              </a:spcAft>
              <a:buSzPts val="1400"/>
              <a:buNone/>
            </a:pPr>
            <a:r>
              <a:rPr lang="en-DE" sz="800" dirty="0"/>
              <a:t>Let us do a quick assessment. How many </a:t>
            </a:r>
            <a:r>
              <a:rPr lang="en-DE" sz="800" dirty="0" err="1"/>
              <a:t>LAs</a:t>
            </a:r>
            <a:r>
              <a:rPr lang="en-DE" sz="800" dirty="0"/>
              <a:t> is ready for the future of work and that you can proudly say that in your constituencies workers are ready for the eventual future.</a:t>
            </a:r>
          </a:p>
          <a:p>
            <a:pPr marL="0" lvl="0" indent="0" algn="l" rtl="0">
              <a:lnSpc>
                <a:spcPct val="100000"/>
              </a:lnSpc>
              <a:spcBef>
                <a:spcPts val="360"/>
              </a:spcBef>
              <a:spcAft>
                <a:spcPts val="0"/>
              </a:spcAft>
              <a:buSzPts val="1400"/>
              <a:buNone/>
            </a:pPr>
            <a:endParaRPr lang="en-DE" sz="800" dirty="0"/>
          </a:p>
          <a:p>
            <a:pPr marL="0" lvl="0" indent="0" algn="l" rtl="0">
              <a:lnSpc>
                <a:spcPct val="100000"/>
              </a:lnSpc>
              <a:spcBef>
                <a:spcPts val="360"/>
              </a:spcBef>
              <a:spcAft>
                <a:spcPts val="0"/>
              </a:spcAft>
              <a:buSzPts val="1400"/>
              <a:buNone/>
            </a:pPr>
            <a:r>
              <a:rPr lang="en-DE" sz="800" dirty="0"/>
              <a:t>The picture depicts smart city concept. How can NUST assist in this regard.</a:t>
            </a:r>
          </a:p>
          <a:p>
            <a:pPr marL="0" lvl="0" indent="0" algn="l" rtl="0">
              <a:lnSpc>
                <a:spcPct val="100000"/>
              </a:lnSpc>
              <a:spcBef>
                <a:spcPts val="360"/>
              </a:spcBef>
              <a:spcAft>
                <a:spcPts val="0"/>
              </a:spcAft>
              <a:buSzPts val="1400"/>
              <a:buNone/>
            </a:pPr>
            <a:endParaRPr lang="en-DE" sz="800" dirty="0"/>
          </a:p>
          <a:p>
            <a:pPr marL="0" lvl="0" indent="0" algn="l" rtl="0">
              <a:lnSpc>
                <a:spcPct val="100000"/>
              </a:lnSpc>
              <a:spcBef>
                <a:spcPts val="360"/>
              </a:spcBef>
              <a:spcAft>
                <a:spcPts val="0"/>
              </a:spcAft>
              <a:buSzPts val="1400"/>
              <a:buNone/>
            </a:pPr>
            <a:endParaRPr lang="en-DE" sz="800" dirty="0"/>
          </a:p>
        </p:txBody>
      </p:sp>
      <p:sp>
        <p:nvSpPr>
          <p:cNvPr id="111" name="Google Shape;111;g20c4a8c8642_0_21: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898f5fad33_0_3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possible/existing research 4IR activities that NUST can collaborate with ALAN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Estonia, 99% of public services are available online 24 hours a day. </a:t>
            </a:r>
            <a:endParaRPr/>
          </a:p>
        </p:txBody>
      </p:sp>
      <p:sp>
        <p:nvSpPr>
          <p:cNvPr id="140" name="Google Shape;140;g1898f5fad33_0_38: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AutoNum type="arabicPeriod"/>
            </a:pPr>
            <a:r>
              <a:rPr lang="en-US" dirty="0"/>
              <a:t>How can LAs benefit from the envisaged National Green Hydrogen Projects?</a:t>
            </a:r>
            <a:endParaRPr lang="en-DE" dirty="0"/>
          </a:p>
          <a:p>
            <a:pPr marL="685800" lvl="1" indent="-228600" algn="l" rtl="0">
              <a:lnSpc>
                <a:spcPct val="100000"/>
              </a:lnSpc>
              <a:spcBef>
                <a:spcPts val="0"/>
              </a:spcBef>
              <a:spcAft>
                <a:spcPts val="0"/>
              </a:spcAft>
              <a:buSzPts val="1400"/>
              <a:buAutoNum type="arabicPeriod"/>
            </a:pPr>
            <a:r>
              <a:rPr lang="en-DE" dirty="0"/>
              <a:t>The topic of Green hydrogen cannot be devolved or separated from 4IR as they are intricately connected. I will go into some detail on how as Namibia we simply cannot afford to stay behind the quest of energy </a:t>
            </a:r>
            <a:r>
              <a:rPr lang="en-DE" dirty="0" err="1"/>
              <a:t>soverei</a:t>
            </a:r>
            <a:r>
              <a:rPr lang="en-GB" dirty="0"/>
              <a:t>g</a:t>
            </a:r>
            <a:r>
              <a:rPr lang="en-DE" dirty="0" err="1"/>
              <a:t>nty</a:t>
            </a:r>
            <a:r>
              <a:rPr lang="en-DE" dirty="0"/>
              <a:t>. Energy </a:t>
            </a:r>
            <a:r>
              <a:rPr lang="en-DE" dirty="0" err="1"/>
              <a:t>soverei</a:t>
            </a:r>
            <a:r>
              <a:rPr lang="en-GB" dirty="0"/>
              <a:t>g</a:t>
            </a:r>
            <a:r>
              <a:rPr lang="en-DE" dirty="0" err="1"/>
              <a:t>nty</a:t>
            </a:r>
            <a:r>
              <a:rPr lang="en-DE" dirty="0"/>
              <a:t> is a complex matter from a global context of geopolitics, north-south economic </a:t>
            </a:r>
            <a:r>
              <a:rPr lang="en-DE" dirty="0" err="1"/>
              <a:t>devide</a:t>
            </a:r>
            <a:r>
              <a:rPr lang="en-DE" dirty="0"/>
              <a:t> but the answers on how it can be done is simple and straight forward. It is </a:t>
            </a:r>
            <a:r>
              <a:rPr lang="en-DE" dirty="0" err="1"/>
              <a:t>perha</a:t>
            </a:r>
            <a:r>
              <a:rPr lang="en-GB" dirty="0" err="1"/>
              <a:t>ps</a:t>
            </a:r>
            <a:r>
              <a:rPr lang="en-DE" dirty="0"/>
              <a:t> this simplicity that comes as </a:t>
            </a:r>
            <a:r>
              <a:rPr lang="en-DE" dirty="0" err="1"/>
              <a:t>supprised</a:t>
            </a:r>
            <a:r>
              <a:rPr lang="en-DE" dirty="0"/>
              <a:t> to many.</a:t>
            </a:r>
            <a:endParaRPr lang="en-US" dirty="0"/>
          </a:p>
          <a:p>
            <a:pPr marL="0" lvl="0" indent="0" algn="l" rtl="0">
              <a:lnSpc>
                <a:spcPct val="100000"/>
              </a:lnSpc>
              <a:spcBef>
                <a:spcPts val="0"/>
              </a:spcBef>
              <a:spcAft>
                <a:spcPts val="0"/>
              </a:spcAft>
              <a:buSzPts val="1400"/>
              <a:buNone/>
            </a:pPr>
            <a:endParaRPr dirty="0"/>
          </a:p>
        </p:txBody>
      </p:sp>
      <p:sp>
        <p:nvSpPr>
          <p:cNvPr id="147" name="Google Shape;147;p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0c4a8c8642_2_36: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0c4a8c8642_2_3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endParaRPr lang="en-DE" dirty="0"/>
          </a:p>
          <a:p>
            <a:pPr marL="0" lvl="0" indent="0" algn="l" rtl="0">
              <a:lnSpc>
                <a:spcPct val="100000"/>
              </a:lnSpc>
              <a:spcBef>
                <a:spcPts val="480"/>
              </a:spcBef>
              <a:spcAft>
                <a:spcPts val="0"/>
              </a:spcAft>
              <a:buSzPts val="2400"/>
              <a:buNone/>
            </a:pPr>
            <a:r>
              <a:rPr lang="en-US" dirty="0"/>
              <a:t>What is Hydrogen? How is it produced </a:t>
            </a:r>
          </a:p>
          <a:p>
            <a:pPr marL="0" lvl="0" indent="0" algn="l" rtl="0">
              <a:lnSpc>
                <a:spcPct val="100000"/>
              </a:lnSpc>
              <a:spcBef>
                <a:spcPts val="480"/>
              </a:spcBef>
              <a:spcAft>
                <a:spcPts val="0"/>
              </a:spcAft>
              <a:buSzPts val="2400"/>
              <a:buNone/>
            </a:pPr>
            <a:endParaRPr lang="en-DE" dirty="0"/>
          </a:p>
          <a:p>
            <a:pPr marL="0" lvl="0" indent="0" algn="l" rtl="0">
              <a:lnSpc>
                <a:spcPct val="100000"/>
              </a:lnSpc>
              <a:spcBef>
                <a:spcPts val="480"/>
              </a:spcBef>
              <a:spcAft>
                <a:spcPts val="0"/>
              </a:spcAft>
              <a:buSzPts val="2400"/>
              <a:buNone/>
            </a:pPr>
            <a:r>
              <a:rPr lang="en-US" dirty="0"/>
              <a:t>Hydrogen is the lightest gas in abundance but mostly in combination with other elements, like water.</a:t>
            </a:r>
          </a:p>
          <a:p>
            <a:pPr marL="0" lvl="0" indent="0" algn="l" rtl="0">
              <a:lnSpc>
                <a:spcPct val="100000"/>
              </a:lnSpc>
              <a:spcBef>
                <a:spcPts val="480"/>
              </a:spcBef>
              <a:spcAft>
                <a:spcPts val="0"/>
              </a:spcAft>
              <a:buSzPts val="2400"/>
              <a:buNone/>
            </a:pPr>
            <a:endParaRPr lang="en-US" dirty="0"/>
          </a:p>
          <a:p>
            <a:pPr marL="0" lvl="0" indent="0" algn="l" rtl="0">
              <a:lnSpc>
                <a:spcPct val="100000"/>
              </a:lnSpc>
              <a:spcBef>
                <a:spcPts val="480"/>
              </a:spcBef>
              <a:spcAft>
                <a:spcPts val="0"/>
              </a:spcAft>
              <a:buSzPts val="2400"/>
              <a:buNone/>
            </a:pPr>
            <a:r>
              <a:rPr lang="en-US" dirty="0"/>
              <a:t>Hydrogen is an energy carrier.</a:t>
            </a:r>
          </a:p>
          <a:p>
            <a:pPr marL="0" lvl="0" indent="0" algn="l" rtl="0">
              <a:lnSpc>
                <a:spcPct val="100000"/>
              </a:lnSpc>
              <a:spcBef>
                <a:spcPts val="480"/>
              </a:spcBef>
              <a:spcAft>
                <a:spcPts val="0"/>
              </a:spcAft>
              <a:buSzPts val="2400"/>
              <a:buNone/>
            </a:pPr>
            <a:endParaRPr lang="en-US" dirty="0"/>
          </a:p>
          <a:p>
            <a:pPr marL="0" lvl="0" indent="0" algn="l" rtl="0">
              <a:lnSpc>
                <a:spcPct val="100000"/>
              </a:lnSpc>
              <a:spcBef>
                <a:spcPts val="480"/>
              </a:spcBef>
              <a:spcAft>
                <a:spcPts val="0"/>
              </a:spcAft>
              <a:buSzPts val="2400"/>
              <a:buNone/>
            </a:pPr>
            <a:r>
              <a:rPr lang="en-US" sz="1200" i="1" dirty="0"/>
              <a:t>Green hydrogen is produced by splitting water into hydrogen and oxygen using </a:t>
            </a:r>
            <a:r>
              <a:rPr lang="en-US" sz="1200" i="1" dirty="0">
                <a:highlight>
                  <a:srgbClr val="00FF00"/>
                </a:highlight>
              </a:rPr>
              <a:t>renewable energy.</a:t>
            </a:r>
            <a:r>
              <a:rPr lang="en-DE" sz="1200" i="1" dirty="0">
                <a:highlight>
                  <a:srgbClr val="00FF00"/>
                </a:highlight>
              </a:rPr>
              <a:t> So what are the other forms of Hydrogen.</a:t>
            </a:r>
          </a:p>
          <a:p>
            <a:pPr marL="0" marR="0" lvl="0" indent="0" algn="l" rtl="0">
              <a:lnSpc>
                <a:spcPct val="100000"/>
              </a:lnSpc>
              <a:spcBef>
                <a:spcPts val="0"/>
              </a:spcBef>
              <a:spcAft>
                <a:spcPts val="0"/>
              </a:spcAft>
              <a:buClr>
                <a:srgbClr val="000000"/>
              </a:buClr>
              <a:buSzPts val="2300"/>
              <a:buFont typeface="Arial"/>
              <a:buNone/>
            </a:pPr>
            <a:r>
              <a:rPr lang="en-US" sz="1200" b="0" i="0" u="none" strike="noStrike" cap="none" dirty="0">
                <a:solidFill>
                  <a:srgbClr val="000000"/>
                </a:solidFill>
                <a:latin typeface="Calibri"/>
                <a:ea typeface="Calibri"/>
                <a:cs typeface="Calibri"/>
                <a:sym typeface="Calibri"/>
              </a:rPr>
              <a:t>To produce Green Hydrogen you need:</a:t>
            </a:r>
          </a:p>
          <a:p>
            <a:pPr marL="457200" marR="0" lvl="0" indent="-374650" algn="l" rtl="0">
              <a:lnSpc>
                <a:spcPct val="100000"/>
              </a:lnSpc>
              <a:spcBef>
                <a:spcPts val="0"/>
              </a:spcBef>
              <a:spcAft>
                <a:spcPts val="0"/>
              </a:spcAft>
              <a:buClr>
                <a:srgbClr val="000000"/>
              </a:buClr>
              <a:buSzPts val="2300"/>
              <a:buFont typeface="Calibri"/>
              <a:buChar char="➔"/>
            </a:pPr>
            <a:r>
              <a:rPr lang="en-US" sz="1200" b="0" i="0" u="none" strike="noStrike" cap="none" dirty="0">
                <a:solidFill>
                  <a:srgbClr val="000000"/>
                </a:solidFill>
                <a:latin typeface="Calibri"/>
                <a:ea typeface="Calibri"/>
                <a:cs typeface="Calibri"/>
                <a:sym typeface="Calibri"/>
              </a:rPr>
              <a:t>Water</a:t>
            </a:r>
          </a:p>
          <a:p>
            <a:pPr marL="457200" marR="0" lvl="0" indent="-374650" algn="l" rtl="0">
              <a:lnSpc>
                <a:spcPct val="100000"/>
              </a:lnSpc>
              <a:spcBef>
                <a:spcPts val="0"/>
              </a:spcBef>
              <a:spcAft>
                <a:spcPts val="0"/>
              </a:spcAft>
              <a:buClr>
                <a:srgbClr val="000000"/>
              </a:buClr>
              <a:buSzPts val="2300"/>
              <a:buFont typeface="Calibri"/>
              <a:buChar char="➔"/>
            </a:pPr>
            <a:r>
              <a:rPr lang="en-US" sz="1200" b="0" i="0" u="none" strike="noStrike" cap="none" dirty="0">
                <a:solidFill>
                  <a:srgbClr val="000000"/>
                </a:solidFill>
                <a:latin typeface="Calibri"/>
                <a:ea typeface="Calibri"/>
                <a:cs typeface="Calibri"/>
                <a:sym typeface="Calibri"/>
              </a:rPr>
              <a:t>Renewable energy from sun, wind and biomass</a:t>
            </a:r>
          </a:p>
          <a:p>
            <a:pPr marL="0" marR="0" lvl="0" indent="0" algn="l" rtl="0">
              <a:lnSpc>
                <a:spcPct val="100000"/>
              </a:lnSpc>
              <a:spcBef>
                <a:spcPts val="0"/>
              </a:spcBef>
              <a:spcAft>
                <a:spcPts val="0"/>
              </a:spcAft>
              <a:buClr>
                <a:srgbClr val="000000"/>
              </a:buClr>
              <a:buSzPts val="2300"/>
              <a:buFont typeface="Arial"/>
              <a:buNone/>
            </a:pPr>
            <a:endParaRPr lang="en-US"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1200" b="0" i="0" u="none" strike="noStrike" cap="none" dirty="0">
                <a:solidFill>
                  <a:srgbClr val="000000"/>
                </a:solidFill>
                <a:latin typeface="Calibri"/>
                <a:ea typeface="Calibri"/>
                <a:cs typeface="Calibri"/>
                <a:sym typeface="Calibri"/>
              </a:rPr>
              <a:t>The production is with zero-CO2</a:t>
            </a:r>
          </a:p>
          <a:p>
            <a:pPr marL="0" lvl="0" indent="0" algn="l" rtl="0">
              <a:lnSpc>
                <a:spcPct val="100000"/>
              </a:lnSpc>
              <a:spcBef>
                <a:spcPts val="360"/>
              </a:spcBef>
              <a:spcAft>
                <a:spcPts val="0"/>
              </a:spcAft>
              <a:buSzPts val="1400"/>
              <a:buNone/>
            </a:pPr>
            <a:endParaRPr dirty="0"/>
          </a:p>
        </p:txBody>
      </p:sp>
      <p:sp>
        <p:nvSpPr>
          <p:cNvPr id="180" name="Google Shape;180;g20c4a8c8642_2_3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c4a8c8642_2_43: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0c4a8c8642_2_4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Namibia is one of the excellent places on earth to produce GREEN HYDROGEN</a:t>
            </a:r>
            <a:endParaRPr lang="en-US" sz="900" b="0" i="0" u="none" strike="noStrike" cap="none" dirty="0">
              <a:solidFill>
                <a:srgbClr val="000000"/>
              </a:solidFill>
              <a:latin typeface="Calibri"/>
              <a:ea typeface="Calibri"/>
              <a:cs typeface="Calibri"/>
              <a:sym typeface="Calibri"/>
            </a:endParaRPr>
          </a:p>
          <a:p>
            <a:pPr marL="0" lvl="0" indent="0" algn="l" rtl="0">
              <a:lnSpc>
                <a:spcPct val="100000"/>
              </a:lnSpc>
              <a:spcBef>
                <a:spcPts val="360"/>
              </a:spcBef>
              <a:spcAft>
                <a:spcPts val="0"/>
              </a:spcAft>
              <a:buSzPts val="1400"/>
              <a:buNone/>
            </a:pPr>
            <a:r>
              <a:rPr dirty="0"/>
              <a:t>What is clear is that every LA in this country is excellently placed to produce green hydrogen. The only question most investors will focus on is unit cost of </a:t>
            </a:r>
            <a:r>
              <a:rPr dirty="0" err="1"/>
              <a:t>produ</a:t>
            </a:r>
            <a:r>
              <a:rPr lang="en-GB" dirty="0"/>
              <a:t>c</a:t>
            </a:r>
            <a:r>
              <a:rPr dirty="0" err="1"/>
              <a:t>tion</a:t>
            </a:r>
            <a:r>
              <a:rPr dirty="0"/>
              <a:t>. What is the offtake market? Power to X. The x depends on your core economic sectors and how GH2 can drive improvement in productivity.</a:t>
            </a:r>
          </a:p>
        </p:txBody>
      </p:sp>
      <p:sp>
        <p:nvSpPr>
          <p:cNvPr id="194" name="Google Shape;194;g20c4a8c8642_2_43: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c4a8c8642_2_20:notes"/>
          <p:cNvSpPr>
            <a:spLocks noGrp="1" noRot="1" noChangeAspect="1"/>
          </p:cNvSpPr>
          <p:nvPr>
            <p:ph type="sldImg" idx="2"/>
          </p:nvPr>
        </p:nvSpPr>
        <p:spPr>
          <a:xfrm>
            <a:off x="3033713" y="857250"/>
            <a:ext cx="3076575"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0c4a8c8642_2_2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dirty="0"/>
              <a:t>Based on well informed and research business case Namibia remains globally an attractive proposition for GH2. In </a:t>
            </a:r>
            <a:r>
              <a:rPr dirty="0" err="1"/>
              <a:t>pra</a:t>
            </a:r>
            <a:r>
              <a:rPr lang="en-GB" dirty="0"/>
              <a:t>c</a:t>
            </a:r>
            <a:r>
              <a:rPr dirty="0"/>
              <a:t>tical ways this is affirmed by investment already secured as an example</a:t>
            </a:r>
          </a:p>
        </p:txBody>
      </p:sp>
      <p:sp>
        <p:nvSpPr>
          <p:cNvPr id="207" name="Google Shape;207;g20c4a8c8642_2_20: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9"/>
          <p:cNvPicPr preferRelativeResize="0"/>
          <p:nvPr/>
        </p:nvPicPr>
        <p:blipFill rotWithShape="1">
          <a:blip r:embed="rId2">
            <a:alphaModFix/>
          </a:blip>
          <a:srcRect b="49802"/>
          <a:stretch/>
        </p:blipFill>
        <p:spPr>
          <a:xfrm>
            <a:off x="0" y="0"/>
            <a:ext cx="10150475" cy="382111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507524" y="1033453"/>
            <a:ext cx="3339436" cy="1293857"/>
          </a:xfrm>
          <a:prstGeom prst="rect">
            <a:avLst/>
          </a:prstGeom>
          <a:noFill/>
          <a:ln>
            <a:noFill/>
          </a:ln>
        </p:spPr>
        <p:txBody>
          <a:bodyPr spcFirstLastPara="1" wrap="square" lIns="101625" tIns="50800" rIns="101625" bIns="50800" anchor="b" anchorCtr="0">
            <a:noAutofit/>
          </a:bodyPr>
          <a:lstStyle>
            <a:lvl1pPr lvl="0" algn="l">
              <a:lnSpc>
                <a:spcPct val="100000"/>
              </a:lnSpc>
              <a:spcBef>
                <a:spcPts val="0"/>
              </a:spcBef>
              <a:spcAft>
                <a:spcPts val="0"/>
              </a:spcAft>
              <a:buSzPts val="1400"/>
              <a:buNone/>
              <a:defRPr sz="22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18"/>
          <p:cNvSpPr txBox="1">
            <a:spLocks noGrp="1"/>
          </p:cNvSpPr>
          <p:nvPr>
            <p:ph type="body" idx="1"/>
          </p:nvPr>
        </p:nvSpPr>
        <p:spPr>
          <a:xfrm>
            <a:off x="3968554" y="1515533"/>
            <a:ext cx="5674397" cy="5305496"/>
          </a:xfrm>
          <a:prstGeom prst="rect">
            <a:avLst/>
          </a:prstGeom>
          <a:noFill/>
          <a:ln>
            <a:noFill/>
          </a:ln>
        </p:spPr>
        <p:txBody>
          <a:bodyPr spcFirstLastPara="1" wrap="square" lIns="101625" tIns="50800" rIns="101625" bIns="50800" anchor="t" anchorCtr="0">
            <a:noAutofit/>
          </a:bodyPr>
          <a:lstStyle>
            <a:lvl1pPr marL="457200" lvl="0" indent="-457200" algn="l">
              <a:lnSpc>
                <a:spcPct val="100000"/>
              </a:lnSpc>
              <a:spcBef>
                <a:spcPts val="720"/>
              </a:spcBef>
              <a:spcAft>
                <a:spcPts val="0"/>
              </a:spcAft>
              <a:buClr>
                <a:srgbClr val="002060"/>
              </a:buClr>
              <a:buSzPts val="3600"/>
              <a:buChar char="•"/>
              <a:defRPr sz="3600"/>
            </a:lvl1pPr>
            <a:lvl2pPr marL="914400" lvl="1" indent="-425450" algn="l">
              <a:lnSpc>
                <a:spcPct val="100000"/>
              </a:lnSpc>
              <a:spcBef>
                <a:spcPts val="620"/>
              </a:spcBef>
              <a:spcAft>
                <a:spcPts val="0"/>
              </a:spcAft>
              <a:buClr>
                <a:srgbClr val="002060"/>
              </a:buClr>
              <a:buSzPts val="3100"/>
              <a:buChar char="–"/>
              <a:defRPr sz="3100"/>
            </a:lvl2pPr>
            <a:lvl3pPr marL="1371600" lvl="2" indent="-400050" algn="l">
              <a:lnSpc>
                <a:spcPct val="100000"/>
              </a:lnSpc>
              <a:spcBef>
                <a:spcPts val="540"/>
              </a:spcBef>
              <a:spcAft>
                <a:spcPts val="0"/>
              </a:spcAft>
              <a:buClr>
                <a:srgbClr val="002060"/>
              </a:buClr>
              <a:buSzPts val="2700"/>
              <a:buChar char="•"/>
              <a:defRPr sz="2700"/>
            </a:lvl3pPr>
            <a:lvl4pPr marL="1828800" lvl="3" indent="-368300" algn="l">
              <a:lnSpc>
                <a:spcPct val="100000"/>
              </a:lnSpc>
              <a:spcBef>
                <a:spcPts val="440"/>
              </a:spcBef>
              <a:spcAft>
                <a:spcPts val="0"/>
              </a:spcAft>
              <a:buClr>
                <a:srgbClr val="002060"/>
              </a:buClr>
              <a:buSzPts val="2200"/>
              <a:buChar char="–"/>
              <a:defRPr sz="2200"/>
            </a:lvl4pPr>
            <a:lvl5pPr marL="2286000" lvl="4" indent="-368300" algn="l">
              <a:lnSpc>
                <a:spcPct val="100000"/>
              </a:lnSpc>
              <a:spcBef>
                <a:spcPts val="440"/>
              </a:spcBef>
              <a:spcAft>
                <a:spcPts val="0"/>
              </a:spcAft>
              <a:buClr>
                <a:srgbClr val="002060"/>
              </a:buClr>
              <a:buSzPts val="2200"/>
              <a:buChar char="»"/>
              <a:defRPr sz="2200"/>
            </a:lvl5pPr>
            <a:lvl6pPr marL="2743200" lvl="5" indent="-368300" algn="l">
              <a:lnSpc>
                <a:spcPct val="100000"/>
              </a:lnSpc>
              <a:spcBef>
                <a:spcPts val="440"/>
              </a:spcBef>
              <a:spcAft>
                <a:spcPts val="0"/>
              </a:spcAft>
              <a:buClr>
                <a:schemeClr val="dk1"/>
              </a:buClr>
              <a:buSzPts val="2200"/>
              <a:buChar char="•"/>
              <a:defRPr sz="2200"/>
            </a:lvl6pPr>
            <a:lvl7pPr marL="3200400" lvl="6" indent="-368300" algn="l">
              <a:lnSpc>
                <a:spcPct val="100000"/>
              </a:lnSpc>
              <a:spcBef>
                <a:spcPts val="440"/>
              </a:spcBef>
              <a:spcAft>
                <a:spcPts val="0"/>
              </a:spcAft>
              <a:buClr>
                <a:schemeClr val="dk1"/>
              </a:buClr>
              <a:buSzPts val="2200"/>
              <a:buChar char="•"/>
              <a:defRPr sz="2200"/>
            </a:lvl7pPr>
            <a:lvl8pPr marL="3657600" lvl="7" indent="-368300" algn="l">
              <a:lnSpc>
                <a:spcPct val="100000"/>
              </a:lnSpc>
              <a:spcBef>
                <a:spcPts val="440"/>
              </a:spcBef>
              <a:spcAft>
                <a:spcPts val="0"/>
              </a:spcAft>
              <a:buClr>
                <a:schemeClr val="dk1"/>
              </a:buClr>
              <a:buSzPts val="2200"/>
              <a:buChar char="•"/>
              <a:defRPr sz="2200"/>
            </a:lvl8pPr>
            <a:lvl9pPr marL="4114800" lvl="8" indent="-368300" algn="l">
              <a:lnSpc>
                <a:spcPct val="100000"/>
              </a:lnSpc>
              <a:spcBef>
                <a:spcPts val="440"/>
              </a:spcBef>
              <a:spcAft>
                <a:spcPts val="0"/>
              </a:spcAft>
              <a:buClr>
                <a:schemeClr val="dk1"/>
              </a:buClr>
              <a:buSzPts val="2200"/>
              <a:buChar char="•"/>
              <a:defRPr sz="2200"/>
            </a:lvl9pPr>
          </a:lstStyle>
          <a:p>
            <a:endParaRPr/>
          </a:p>
        </p:txBody>
      </p:sp>
      <p:sp>
        <p:nvSpPr>
          <p:cNvPr id="60" name="Google Shape;60;p18"/>
          <p:cNvSpPr txBox="1">
            <a:spLocks noGrp="1"/>
          </p:cNvSpPr>
          <p:nvPr>
            <p:ph type="body" idx="2"/>
          </p:nvPr>
        </p:nvSpPr>
        <p:spPr>
          <a:xfrm>
            <a:off x="507524" y="2455333"/>
            <a:ext cx="3339436" cy="4365696"/>
          </a:xfrm>
          <a:prstGeom prst="rect">
            <a:avLst/>
          </a:prstGeom>
          <a:noFill/>
          <a:ln>
            <a:noFill/>
          </a:ln>
        </p:spPr>
        <p:txBody>
          <a:bodyPr spcFirstLastPara="1" wrap="square" lIns="101625" tIns="50800" rIns="101625" bIns="50800" anchor="t" anchorCtr="0">
            <a:noAutofit/>
          </a:bodyPr>
          <a:lstStyle>
            <a:lvl1pPr marL="457200" lvl="0" indent="-228600" algn="l">
              <a:lnSpc>
                <a:spcPct val="100000"/>
              </a:lnSpc>
              <a:spcBef>
                <a:spcPts val="320"/>
              </a:spcBef>
              <a:spcAft>
                <a:spcPts val="0"/>
              </a:spcAft>
              <a:buClr>
                <a:srgbClr val="002060"/>
              </a:buClr>
              <a:buSzPts val="1600"/>
              <a:buNone/>
              <a:defRPr sz="1600"/>
            </a:lvl1pPr>
            <a:lvl2pPr marL="914400" lvl="1" indent="-228600" algn="l">
              <a:lnSpc>
                <a:spcPct val="100000"/>
              </a:lnSpc>
              <a:spcBef>
                <a:spcPts val="260"/>
              </a:spcBef>
              <a:spcAft>
                <a:spcPts val="0"/>
              </a:spcAft>
              <a:buClr>
                <a:srgbClr val="002060"/>
              </a:buClr>
              <a:buSzPts val="1300"/>
              <a:buNone/>
              <a:defRPr sz="1300"/>
            </a:lvl2pPr>
            <a:lvl3pPr marL="1371600" lvl="2" indent="-228600" algn="l">
              <a:lnSpc>
                <a:spcPct val="100000"/>
              </a:lnSpc>
              <a:spcBef>
                <a:spcPts val="220"/>
              </a:spcBef>
              <a:spcAft>
                <a:spcPts val="0"/>
              </a:spcAft>
              <a:buClr>
                <a:srgbClr val="002060"/>
              </a:buClr>
              <a:buSzPts val="1100"/>
              <a:buNone/>
              <a:defRPr sz="1100"/>
            </a:lvl3pPr>
            <a:lvl4pPr marL="1828800" lvl="3" indent="-228600" algn="l">
              <a:lnSpc>
                <a:spcPct val="100000"/>
              </a:lnSpc>
              <a:spcBef>
                <a:spcPts val="200"/>
              </a:spcBef>
              <a:spcAft>
                <a:spcPts val="0"/>
              </a:spcAft>
              <a:buClr>
                <a:srgbClr val="002060"/>
              </a:buClr>
              <a:buSzPts val="1000"/>
              <a:buNone/>
              <a:defRPr sz="1000"/>
            </a:lvl4pPr>
            <a:lvl5pPr marL="2286000" lvl="4" indent="-228600" algn="l">
              <a:lnSpc>
                <a:spcPct val="100000"/>
              </a:lnSpc>
              <a:spcBef>
                <a:spcPts val="200"/>
              </a:spcBef>
              <a:spcAft>
                <a:spcPts val="0"/>
              </a:spcAft>
              <a:buClr>
                <a:srgbClr val="002060"/>
              </a:buClr>
              <a:buSzPts val="1000"/>
              <a:buNone/>
              <a:defRPr sz="1000"/>
            </a:lvl5pPr>
            <a:lvl6pPr marL="2743200" lvl="5" indent="-228600" algn="l">
              <a:lnSpc>
                <a:spcPct val="100000"/>
              </a:lnSpc>
              <a:spcBef>
                <a:spcPts val="200"/>
              </a:spcBef>
              <a:spcAft>
                <a:spcPts val="0"/>
              </a:spcAft>
              <a:buClr>
                <a:schemeClr val="dk1"/>
              </a:buClr>
              <a:buSzPts val="1000"/>
              <a:buNone/>
              <a:defRPr sz="1000"/>
            </a:lvl6pPr>
            <a:lvl7pPr marL="3200400" lvl="6" indent="-228600" algn="l">
              <a:lnSpc>
                <a:spcPct val="100000"/>
              </a:lnSpc>
              <a:spcBef>
                <a:spcPts val="200"/>
              </a:spcBef>
              <a:spcAft>
                <a:spcPts val="0"/>
              </a:spcAft>
              <a:buClr>
                <a:schemeClr val="dk1"/>
              </a:buClr>
              <a:buSzPts val="1000"/>
              <a:buNone/>
              <a:defRPr sz="1000"/>
            </a:lvl7pPr>
            <a:lvl8pPr marL="3657600" lvl="7" indent="-228600" algn="l">
              <a:lnSpc>
                <a:spcPct val="100000"/>
              </a:lnSpc>
              <a:spcBef>
                <a:spcPts val="200"/>
              </a:spcBef>
              <a:spcAft>
                <a:spcPts val="0"/>
              </a:spcAft>
              <a:buClr>
                <a:schemeClr val="dk1"/>
              </a:buClr>
              <a:buSzPts val="1000"/>
              <a:buNone/>
              <a:defRPr sz="1000"/>
            </a:lvl8pPr>
            <a:lvl9pPr marL="4114800" lvl="8" indent="-228600" algn="l">
              <a:lnSpc>
                <a:spcPct val="100000"/>
              </a:lnSpc>
              <a:spcBef>
                <a:spcPts val="200"/>
              </a:spcBef>
              <a:spcAft>
                <a:spcPts val="0"/>
              </a:spcAft>
              <a:buClr>
                <a:schemeClr val="dk1"/>
              </a:buClr>
              <a:buSzPts val="1000"/>
              <a:buNone/>
              <a:defRPr sz="1000"/>
            </a:lvl9pPr>
          </a:lstStyle>
          <a:p>
            <a:endParaRPr/>
          </a:p>
        </p:txBody>
      </p:sp>
      <p:sp>
        <p:nvSpPr>
          <p:cNvPr id="61" name="Google Shape;61;p18"/>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8"/>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1989564" y="5345112"/>
            <a:ext cx="6090285" cy="631021"/>
          </a:xfrm>
          <a:prstGeom prst="rect">
            <a:avLst/>
          </a:prstGeom>
          <a:noFill/>
          <a:ln>
            <a:noFill/>
          </a:ln>
        </p:spPr>
        <p:txBody>
          <a:bodyPr spcFirstLastPara="1" wrap="square" lIns="101625" tIns="50800" rIns="101625" bIns="50800" anchor="b" anchorCtr="0">
            <a:noAutofit/>
          </a:bodyPr>
          <a:lstStyle>
            <a:lvl1pPr lvl="0" algn="l">
              <a:lnSpc>
                <a:spcPct val="100000"/>
              </a:lnSpc>
              <a:spcBef>
                <a:spcPts val="0"/>
              </a:spcBef>
              <a:spcAft>
                <a:spcPts val="0"/>
              </a:spcAft>
              <a:buSzPts val="1400"/>
              <a:buNone/>
              <a:defRPr sz="22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6" name="Google Shape;66;p19"/>
          <p:cNvSpPr>
            <a:spLocks noGrp="1"/>
          </p:cNvSpPr>
          <p:nvPr>
            <p:ph type="pic" idx="2"/>
          </p:nvPr>
        </p:nvSpPr>
        <p:spPr>
          <a:xfrm>
            <a:off x="1989564" y="1659742"/>
            <a:ext cx="6090285" cy="3604063"/>
          </a:xfrm>
          <a:prstGeom prst="rect">
            <a:avLst/>
          </a:prstGeom>
          <a:noFill/>
          <a:ln>
            <a:noFill/>
          </a:ln>
        </p:spPr>
      </p:sp>
      <p:sp>
        <p:nvSpPr>
          <p:cNvPr id="67" name="Google Shape;67;p19"/>
          <p:cNvSpPr txBox="1">
            <a:spLocks noGrp="1"/>
          </p:cNvSpPr>
          <p:nvPr>
            <p:ph type="body" idx="1"/>
          </p:nvPr>
        </p:nvSpPr>
        <p:spPr>
          <a:xfrm>
            <a:off x="1989564" y="5976133"/>
            <a:ext cx="6090285" cy="896154"/>
          </a:xfrm>
          <a:prstGeom prst="rect">
            <a:avLst/>
          </a:prstGeom>
          <a:noFill/>
          <a:ln>
            <a:noFill/>
          </a:ln>
        </p:spPr>
        <p:txBody>
          <a:bodyPr spcFirstLastPara="1" wrap="square" lIns="101625" tIns="50800" rIns="101625" bIns="50800" anchor="t" anchorCtr="0">
            <a:noAutofit/>
          </a:bodyPr>
          <a:lstStyle>
            <a:lvl1pPr marL="457200" lvl="0" indent="-228600" algn="l">
              <a:lnSpc>
                <a:spcPct val="100000"/>
              </a:lnSpc>
              <a:spcBef>
                <a:spcPts val="320"/>
              </a:spcBef>
              <a:spcAft>
                <a:spcPts val="0"/>
              </a:spcAft>
              <a:buClr>
                <a:srgbClr val="002060"/>
              </a:buClr>
              <a:buSzPts val="1600"/>
              <a:buNone/>
              <a:defRPr sz="1600"/>
            </a:lvl1pPr>
            <a:lvl2pPr marL="914400" lvl="1" indent="-228600" algn="l">
              <a:lnSpc>
                <a:spcPct val="100000"/>
              </a:lnSpc>
              <a:spcBef>
                <a:spcPts val="260"/>
              </a:spcBef>
              <a:spcAft>
                <a:spcPts val="0"/>
              </a:spcAft>
              <a:buClr>
                <a:srgbClr val="002060"/>
              </a:buClr>
              <a:buSzPts val="1300"/>
              <a:buNone/>
              <a:defRPr sz="1300"/>
            </a:lvl2pPr>
            <a:lvl3pPr marL="1371600" lvl="2" indent="-228600" algn="l">
              <a:lnSpc>
                <a:spcPct val="100000"/>
              </a:lnSpc>
              <a:spcBef>
                <a:spcPts val="220"/>
              </a:spcBef>
              <a:spcAft>
                <a:spcPts val="0"/>
              </a:spcAft>
              <a:buClr>
                <a:srgbClr val="002060"/>
              </a:buClr>
              <a:buSzPts val="1100"/>
              <a:buNone/>
              <a:defRPr sz="1100"/>
            </a:lvl3pPr>
            <a:lvl4pPr marL="1828800" lvl="3" indent="-228600" algn="l">
              <a:lnSpc>
                <a:spcPct val="100000"/>
              </a:lnSpc>
              <a:spcBef>
                <a:spcPts val="200"/>
              </a:spcBef>
              <a:spcAft>
                <a:spcPts val="0"/>
              </a:spcAft>
              <a:buClr>
                <a:srgbClr val="002060"/>
              </a:buClr>
              <a:buSzPts val="1000"/>
              <a:buNone/>
              <a:defRPr sz="1000"/>
            </a:lvl4pPr>
            <a:lvl5pPr marL="2286000" lvl="4" indent="-228600" algn="l">
              <a:lnSpc>
                <a:spcPct val="100000"/>
              </a:lnSpc>
              <a:spcBef>
                <a:spcPts val="200"/>
              </a:spcBef>
              <a:spcAft>
                <a:spcPts val="0"/>
              </a:spcAft>
              <a:buClr>
                <a:srgbClr val="002060"/>
              </a:buClr>
              <a:buSzPts val="1000"/>
              <a:buNone/>
              <a:defRPr sz="1000"/>
            </a:lvl5pPr>
            <a:lvl6pPr marL="2743200" lvl="5" indent="-228600" algn="l">
              <a:lnSpc>
                <a:spcPct val="100000"/>
              </a:lnSpc>
              <a:spcBef>
                <a:spcPts val="200"/>
              </a:spcBef>
              <a:spcAft>
                <a:spcPts val="0"/>
              </a:spcAft>
              <a:buClr>
                <a:schemeClr val="dk1"/>
              </a:buClr>
              <a:buSzPts val="1000"/>
              <a:buNone/>
              <a:defRPr sz="1000"/>
            </a:lvl6pPr>
            <a:lvl7pPr marL="3200400" lvl="6" indent="-228600" algn="l">
              <a:lnSpc>
                <a:spcPct val="100000"/>
              </a:lnSpc>
              <a:spcBef>
                <a:spcPts val="200"/>
              </a:spcBef>
              <a:spcAft>
                <a:spcPts val="0"/>
              </a:spcAft>
              <a:buClr>
                <a:schemeClr val="dk1"/>
              </a:buClr>
              <a:buSzPts val="1000"/>
              <a:buNone/>
              <a:defRPr sz="1000"/>
            </a:lvl7pPr>
            <a:lvl8pPr marL="3657600" lvl="7" indent="-228600" algn="l">
              <a:lnSpc>
                <a:spcPct val="100000"/>
              </a:lnSpc>
              <a:spcBef>
                <a:spcPts val="200"/>
              </a:spcBef>
              <a:spcAft>
                <a:spcPts val="0"/>
              </a:spcAft>
              <a:buClr>
                <a:schemeClr val="dk1"/>
              </a:buClr>
              <a:buSzPts val="1000"/>
              <a:buNone/>
              <a:defRPr sz="1000"/>
            </a:lvl8pPr>
            <a:lvl9pPr marL="4114800" lvl="8" indent="-228600" algn="l">
              <a:lnSpc>
                <a:spcPct val="100000"/>
              </a:lnSpc>
              <a:spcBef>
                <a:spcPts val="200"/>
              </a:spcBef>
              <a:spcAft>
                <a:spcPts val="0"/>
              </a:spcAft>
              <a:buClr>
                <a:schemeClr val="dk1"/>
              </a:buClr>
              <a:buSzPts val="1000"/>
              <a:buNone/>
              <a:defRPr sz="1000"/>
            </a:lvl9pPr>
          </a:lstStyle>
          <a:p>
            <a:endParaRPr/>
          </a:p>
        </p:txBody>
      </p:sp>
      <p:sp>
        <p:nvSpPr>
          <p:cNvPr id="68" name="Google Shape;68;p19"/>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507999" y="1549401"/>
            <a:ext cx="9134475" cy="917575"/>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rot="5400000">
            <a:off x="2930260" y="109273"/>
            <a:ext cx="4289955" cy="9134475"/>
          </a:xfrm>
          <a:prstGeom prst="rect">
            <a:avLst/>
          </a:prstGeom>
          <a:noFill/>
          <a:ln>
            <a:noFill/>
          </a:ln>
        </p:spPr>
        <p:txBody>
          <a:bodyPr spcFirstLastPara="1" wrap="square" lIns="101625" tIns="50800" rIns="101625" bIns="50800" anchor="t" anchorCtr="0">
            <a:noAutofit/>
          </a:bodyPr>
          <a:lstStyle>
            <a:lvl1pPr marL="457200" lvl="0" indent="-342900" algn="l">
              <a:lnSpc>
                <a:spcPct val="100000"/>
              </a:lnSpc>
              <a:spcBef>
                <a:spcPts val="360"/>
              </a:spcBef>
              <a:spcAft>
                <a:spcPts val="0"/>
              </a:spcAft>
              <a:buClr>
                <a:srgbClr val="002060"/>
              </a:buClr>
              <a:buSzPts val="1800"/>
              <a:buChar char="•"/>
              <a:defRPr/>
            </a:lvl1pPr>
            <a:lvl2pPr marL="914400" lvl="1" indent="-342900" algn="l">
              <a:lnSpc>
                <a:spcPct val="100000"/>
              </a:lnSpc>
              <a:spcBef>
                <a:spcPts val="360"/>
              </a:spcBef>
              <a:spcAft>
                <a:spcPts val="0"/>
              </a:spcAft>
              <a:buClr>
                <a:srgbClr val="002060"/>
              </a:buClr>
              <a:buSzPts val="1800"/>
              <a:buChar char="–"/>
              <a:defRPr/>
            </a:lvl2pPr>
            <a:lvl3pPr marL="1371600" lvl="2" indent="-342900" algn="l">
              <a:lnSpc>
                <a:spcPct val="100000"/>
              </a:lnSpc>
              <a:spcBef>
                <a:spcPts val="360"/>
              </a:spcBef>
              <a:spcAft>
                <a:spcPts val="0"/>
              </a:spcAft>
              <a:buClr>
                <a:srgbClr val="002060"/>
              </a:buClr>
              <a:buSzPts val="1800"/>
              <a:buChar char="•"/>
              <a:defRPr/>
            </a:lvl3pPr>
            <a:lvl4pPr marL="1828800" lvl="3" indent="-342900" algn="l">
              <a:lnSpc>
                <a:spcPct val="100000"/>
              </a:lnSpc>
              <a:spcBef>
                <a:spcPts val="360"/>
              </a:spcBef>
              <a:spcAft>
                <a:spcPts val="0"/>
              </a:spcAft>
              <a:buClr>
                <a:srgbClr val="002060"/>
              </a:buClr>
              <a:buSzPts val="1800"/>
              <a:buChar char="–"/>
              <a:defRPr/>
            </a:lvl4pPr>
            <a:lvl5pPr marL="2286000" lvl="4" indent="-342900" algn="l">
              <a:lnSpc>
                <a:spcPct val="100000"/>
              </a:lnSpc>
              <a:spcBef>
                <a:spcPts val="360"/>
              </a:spcBef>
              <a:spcAft>
                <a:spcPts val="0"/>
              </a:spcAft>
              <a:buClr>
                <a:srgbClr val="00206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20"/>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rot="5400000">
            <a:off x="5598495" y="3385697"/>
            <a:ext cx="5884954" cy="2534094"/>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21"/>
          <p:cNvSpPr txBox="1">
            <a:spLocks noGrp="1"/>
          </p:cNvSpPr>
          <p:nvPr>
            <p:ph type="body" idx="1"/>
          </p:nvPr>
        </p:nvSpPr>
        <p:spPr>
          <a:xfrm rot="5400000">
            <a:off x="680374" y="1593808"/>
            <a:ext cx="5884954" cy="6117873"/>
          </a:xfrm>
          <a:prstGeom prst="rect">
            <a:avLst/>
          </a:prstGeom>
          <a:noFill/>
          <a:ln>
            <a:noFill/>
          </a:ln>
        </p:spPr>
        <p:txBody>
          <a:bodyPr spcFirstLastPara="1" wrap="square" lIns="101625" tIns="50800" rIns="101625" bIns="50800" anchor="t" anchorCtr="0">
            <a:noAutofit/>
          </a:bodyPr>
          <a:lstStyle>
            <a:lvl1pPr marL="457200" lvl="0" indent="-342900" algn="l">
              <a:lnSpc>
                <a:spcPct val="100000"/>
              </a:lnSpc>
              <a:spcBef>
                <a:spcPts val="360"/>
              </a:spcBef>
              <a:spcAft>
                <a:spcPts val="0"/>
              </a:spcAft>
              <a:buClr>
                <a:srgbClr val="002060"/>
              </a:buClr>
              <a:buSzPts val="1800"/>
              <a:buChar char="•"/>
              <a:defRPr/>
            </a:lvl1pPr>
            <a:lvl2pPr marL="914400" lvl="1" indent="-342900" algn="l">
              <a:lnSpc>
                <a:spcPct val="100000"/>
              </a:lnSpc>
              <a:spcBef>
                <a:spcPts val="360"/>
              </a:spcBef>
              <a:spcAft>
                <a:spcPts val="0"/>
              </a:spcAft>
              <a:buClr>
                <a:srgbClr val="002060"/>
              </a:buClr>
              <a:buSzPts val="1800"/>
              <a:buChar char="–"/>
              <a:defRPr/>
            </a:lvl2pPr>
            <a:lvl3pPr marL="1371600" lvl="2" indent="-342900" algn="l">
              <a:lnSpc>
                <a:spcPct val="100000"/>
              </a:lnSpc>
              <a:spcBef>
                <a:spcPts val="360"/>
              </a:spcBef>
              <a:spcAft>
                <a:spcPts val="0"/>
              </a:spcAft>
              <a:buClr>
                <a:srgbClr val="002060"/>
              </a:buClr>
              <a:buSzPts val="1800"/>
              <a:buChar char="•"/>
              <a:defRPr/>
            </a:lvl3pPr>
            <a:lvl4pPr marL="1828800" lvl="3" indent="-342900" algn="l">
              <a:lnSpc>
                <a:spcPct val="100000"/>
              </a:lnSpc>
              <a:spcBef>
                <a:spcPts val="360"/>
              </a:spcBef>
              <a:spcAft>
                <a:spcPts val="0"/>
              </a:spcAft>
              <a:buClr>
                <a:srgbClr val="002060"/>
              </a:buClr>
              <a:buSzPts val="1800"/>
              <a:buChar char="–"/>
              <a:defRPr/>
            </a:lvl4pPr>
            <a:lvl5pPr marL="2286000" lvl="4" indent="-342900" algn="l">
              <a:lnSpc>
                <a:spcPct val="100000"/>
              </a:lnSpc>
              <a:spcBef>
                <a:spcPts val="360"/>
              </a:spcBef>
              <a:spcAft>
                <a:spcPts val="0"/>
              </a:spcAft>
              <a:buClr>
                <a:srgbClr val="002060"/>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21"/>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pic>
        <p:nvPicPr>
          <p:cNvPr id="19" name="Google Shape;19;p10"/>
          <p:cNvPicPr preferRelativeResize="0"/>
          <p:nvPr/>
        </p:nvPicPr>
        <p:blipFill rotWithShape="1">
          <a:blip r:embed="rId2">
            <a:alphaModFix/>
          </a:blip>
          <a:srcRect b="-301"/>
          <a:stretch/>
        </p:blipFill>
        <p:spPr>
          <a:xfrm>
            <a:off x="0" y="0"/>
            <a:ext cx="10150475" cy="7635875"/>
          </a:xfrm>
          <a:prstGeom prst="rect">
            <a:avLst/>
          </a:prstGeom>
          <a:noFill/>
          <a:ln>
            <a:noFill/>
          </a:ln>
        </p:spPr>
      </p:pic>
      <p:sp>
        <p:nvSpPr>
          <p:cNvPr id="20" name="Google Shape;20;p10"/>
          <p:cNvSpPr txBox="1">
            <a:spLocks noGrp="1"/>
          </p:cNvSpPr>
          <p:nvPr>
            <p:ph type="title"/>
          </p:nvPr>
        </p:nvSpPr>
        <p:spPr>
          <a:xfrm>
            <a:off x="507999" y="1456267"/>
            <a:ext cx="9134475" cy="917575"/>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0"/>
          <p:cNvSpPr txBox="1">
            <a:spLocks noGrp="1"/>
          </p:cNvSpPr>
          <p:nvPr>
            <p:ph type="body" idx="1"/>
          </p:nvPr>
        </p:nvSpPr>
        <p:spPr>
          <a:xfrm>
            <a:off x="508000" y="2531533"/>
            <a:ext cx="9134475" cy="4289955"/>
          </a:xfrm>
          <a:prstGeom prst="rect">
            <a:avLst/>
          </a:prstGeom>
          <a:noFill/>
          <a:ln>
            <a:noFill/>
          </a:ln>
        </p:spPr>
        <p:txBody>
          <a:bodyPr spcFirstLastPara="1" wrap="square" lIns="101625" tIns="50800" rIns="101625" bIns="50800" anchor="t" anchorCtr="0">
            <a:noAutofit/>
          </a:bodyPr>
          <a:lstStyle>
            <a:lvl1pPr marL="457200" lvl="0" indent="-355600" algn="l">
              <a:lnSpc>
                <a:spcPct val="100000"/>
              </a:lnSpc>
              <a:spcBef>
                <a:spcPts val="400"/>
              </a:spcBef>
              <a:spcAft>
                <a:spcPts val="0"/>
              </a:spcAft>
              <a:buClr>
                <a:schemeClr val="lt1"/>
              </a:buClr>
              <a:buSzPts val="2000"/>
              <a:buChar char="•"/>
              <a:defRPr>
                <a:solidFill>
                  <a:schemeClr val="lt1"/>
                </a:solidFill>
              </a:defRPr>
            </a:lvl1pPr>
            <a:lvl2pPr marL="914400" lvl="1" indent="-425450" algn="l">
              <a:lnSpc>
                <a:spcPct val="100000"/>
              </a:lnSpc>
              <a:spcBef>
                <a:spcPts val="620"/>
              </a:spcBef>
              <a:spcAft>
                <a:spcPts val="0"/>
              </a:spcAft>
              <a:buClr>
                <a:schemeClr val="lt1"/>
              </a:buClr>
              <a:buSzPts val="3100"/>
              <a:buChar char="–"/>
              <a:defRPr>
                <a:solidFill>
                  <a:schemeClr val="lt1"/>
                </a:solidFill>
              </a:defRPr>
            </a:lvl2pPr>
            <a:lvl3pPr marL="1371600" lvl="2" indent="-400050" algn="l">
              <a:lnSpc>
                <a:spcPct val="100000"/>
              </a:lnSpc>
              <a:spcBef>
                <a:spcPts val="540"/>
              </a:spcBef>
              <a:spcAft>
                <a:spcPts val="0"/>
              </a:spcAft>
              <a:buClr>
                <a:schemeClr val="lt1"/>
              </a:buClr>
              <a:buSzPts val="2700"/>
              <a:buChar char="•"/>
              <a:defRPr>
                <a:solidFill>
                  <a:schemeClr val="lt1"/>
                </a:solidFill>
              </a:defRPr>
            </a:lvl3pPr>
            <a:lvl4pPr marL="1828800" lvl="3" indent="-368300" algn="l">
              <a:lnSpc>
                <a:spcPct val="100000"/>
              </a:lnSpc>
              <a:spcBef>
                <a:spcPts val="440"/>
              </a:spcBef>
              <a:spcAft>
                <a:spcPts val="0"/>
              </a:spcAft>
              <a:buClr>
                <a:schemeClr val="lt1"/>
              </a:buClr>
              <a:buSzPts val="2200"/>
              <a:buChar char="–"/>
              <a:defRPr>
                <a:solidFill>
                  <a:schemeClr val="lt1"/>
                </a:solidFill>
              </a:defRPr>
            </a:lvl4pPr>
            <a:lvl5pPr marL="2286000" lvl="4" indent="-368300" algn="l">
              <a:lnSpc>
                <a:spcPct val="100000"/>
              </a:lnSpc>
              <a:spcBef>
                <a:spcPts val="440"/>
              </a:spcBef>
              <a:spcAft>
                <a:spcPts val="0"/>
              </a:spcAft>
              <a:buClr>
                <a:schemeClr val="lt1"/>
              </a:buClr>
              <a:buSzPts val="22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242812" y="2074276"/>
            <a:ext cx="8774188" cy="495543"/>
          </a:xfrm>
          <a:prstGeom prst="rect">
            <a:avLst/>
          </a:prstGeom>
          <a:noFill/>
          <a:ln>
            <a:noFill/>
          </a:ln>
        </p:spPr>
        <p:txBody>
          <a:bodyPr spcFirstLastPara="1" wrap="square" lIns="101625" tIns="50800" rIns="101625" bIns="50800" anchor="b" anchorCtr="0">
            <a:normAutofit/>
          </a:bodyPr>
          <a:lstStyle>
            <a:lvl1pPr lvl="0" algn="l">
              <a:lnSpc>
                <a:spcPct val="100000"/>
              </a:lnSpc>
              <a:spcBef>
                <a:spcPts val="0"/>
              </a:spcBef>
              <a:spcAft>
                <a:spcPts val="0"/>
              </a:spcAft>
              <a:buSzPts val="1400"/>
              <a:buNone/>
              <a:defRPr sz="3300" b="1">
                <a:solidFill>
                  <a:srgbClr val="002060"/>
                </a:solidFill>
                <a:latin typeface="Calibri"/>
                <a:ea typeface="Calibri"/>
                <a:cs typeface="Calibri"/>
                <a:sym typeface="Calibri"/>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281957" y="2667000"/>
            <a:ext cx="9600658" cy="4210591"/>
          </a:xfrm>
          <a:prstGeom prst="rect">
            <a:avLst/>
          </a:prstGeom>
          <a:noFill/>
          <a:ln>
            <a:noFill/>
          </a:ln>
        </p:spPr>
        <p:txBody>
          <a:bodyPr spcFirstLastPara="1" wrap="square" lIns="101625" tIns="50800" rIns="101625" bIns="50800" anchor="t" anchorCtr="0">
            <a:normAutofit/>
          </a:bodyPr>
          <a:lstStyle>
            <a:lvl1pPr marL="457200" lvl="0" indent="-381000" algn="l">
              <a:lnSpc>
                <a:spcPct val="100000"/>
              </a:lnSpc>
              <a:spcBef>
                <a:spcPts val="480"/>
              </a:spcBef>
              <a:spcAft>
                <a:spcPts val="0"/>
              </a:spcAft>
              <a:buClr>
                <a:srgbClr val="002060"/>
              </a:buClr>
              <a:buSzPts val="2400"/>
              <a:buChar char="•"/>
              <a:defRPr sz="2400">
                <a:solidFill>
                  <a:srgbClr val="002060"/>
                </a:solidFill>
              </a:defRPr>
            </a:lvl1pPr>
            <a:lvl2pPr marL="914400" lvl="1" indent="-381000" algn="l">
              <a:lnSpc>
                <a:spcPct val="100000"/>
              </a:lnSpc>
              <a:spcBef>
                <a:spcPts val="480"/>
              </a:spcBef>
              <a:spcAft>
                <a:spcPts val="0"/>
              </a:spcAft>
              <a:buClr>
                <a:srgbClr val="002060"/>
              </a:buClr>
              <a:buSzPts val="2400"/>
              <a:buChar char="–"/>
              <a:defRPr sz="2400">
                <a:solidFill>
                  <a:srgbClr val="002060"/>
                </a:solidFill>
              </a:defRPr>
            </a:lvl2pPr>
            <a:lvl3pPr marL="1371600" lvl="2" indent="-381000" algn="l">
              <a:lnSpc>
                <a:spcPct val="100000"/>
              </a:lnSpc>
              <a:spcBef>
                <a:spcPts val="480"/>
              </a:spcBef>
              <a:spcAft>
                <a:spcPts val="0"/>
              </a:spcAft>
              <a:buClr>
                <a:srgbClr val="002060"/>
              </a:buClr>
              <a:buSzPts val="2400"/>
              <a:buChar char="•"/>
              <a:defRPr sz="2400">
                <a:solidFill>
                  <a:srgbClr val="002060"/>
                </a:solidFill>
              </a:defRPr>
            </a:lvl3pPr>
            <a:lvl4pPr marL="1828800" lvl="3" indent="-381000" algn="l">
              <a:lnSpc>
                <a:spcPct val="100000"/>
              </a:lnSpc>
              <a:spcBef>
                <a:spcPts val="480"/>
              </a:spcBef>
              <a:spcAft>
                <a:spcPts val="0"/>
              </a:spcAft>
              <a:buClr>
                <a:srgbClr val="002060"/>
              </a:buClr>
              <a:buSzPts val="2400"/>
              <a:buChar char="–"/>
              <a:defRPr sz="2400">
                <a:solidFill>
                  <a:srgbClr val="002060"/>
                </a:solidFill>
              </a:defRPr>
            </a:lvl4pPr>
            <a:lvl5pPr marL="2286000" lvl="4" indent="-381000" algn="l">
              <a:lnSpc>
                <a:spcPct val="100000"/>
              </a:lnSpc>
              <a:spcBef>
                <a:spcPts val="480"/>
              </a:spcBef>
              <a:spcAft>
                <a:spcPts val="0"/>
              </a:spcAft>
              <a:buClr>
                <a:srgbClr val="002060"/>
              </a:buClr>
              <a:buSzPts val="2400"/>
              <a:buChar char="»"/>
              <a:defRPr sz="2400">
                <a:solidFill>
                  <a:srgbClr val="002060"/>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11"/>
          <p:cNvSpPr txBox="1">
            <a:spLocks noGrp="1"/>
          </p:cNvSpPr>
          <p:nvPr>
            <p:ph type="sldNum" idx="12"/>
          </p:nvPr>
        </p:nvSpPr>
        <p:spPr>
          <a:xfrm>
            <a:off x="1" y="7229475"/>
            <a:ext cx="9272016" cy="406400"/>
          </a:xfrm>
          <a:prstGeom prst="rect">
            <a:avLst/>
          </a:prstGeom>
          <a:noFill/>
          <a:ln>
            <a:noFill/>
          </a:ln>
        </p:spPr>
        <p:txBody>
          <a:bodyPr spcFirstLastPara="1" wrap="square" lIns="101625" tIns="50800" rIns="101625" bIns="5080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507999" y="1456267"/>
            <a:ext cx="9134475" cy="917575"/>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13"/>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510396" y="1617134"/>
            <a:ext cx="9134475" cy="917575"/>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sz="3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563915" y="2794000"/>
            <a:ext cx="4510014" cy="4801222"/>
          </a:xfrm>
          <a:prstGeom prst="rect">
            <a:avLst/>
          </a:prstGeom>
          <a:noFill/>
          <a:ln>
            <a:noFill/>
          </a:ln>
        </p:spPr>
        <p:txBody>
          <a:bodyPr spcFirstLastPara="1" wrap="square" lIns="101625" tIns="50800" rIns="101625" bIns="50800" anchor="t" anchorCtr="0">
            <a:noAutofit/>
          </a:bodyPr>
          <a:lstStyle>
            <a:lvl1pPr marL="457200" lvl="0" indent="-355600" algn="l">
              <a:lnSpc>
                <a:spcPct val="100000"/>
              </a:lnSpc>
              <a:spcBef>
                <a:spcPts val="400"/>
              </a:spcBef>
              <a:spcAft>
                <a:spcPts val="0"/>
              </a:spcAft>
              <a:buClr>
                <a:srgbClr val="002060"/>
              </a:buClr>
              <a:buSzPts val="2000"/>
              <a:buChar char="•"/>
              <a:defRPr sz="2000"/>
            </a:lvl1pPr>
            <a:lvl2pPr marL="914400" lvl="1" indent="-400050" algn="l">
              <a:lnSpc>
                <a:spcPct val="100000"/>
              </a:lnSpc>
              <a:spcBef>
                <a:spcPts val="540"/>
              </a:spcBef>
              <a:spcAft>
                <a:spcPts val="0"/>
              </a:spcAft>
              <a:buClr>
                <a:srgbClr val="002060"/>
              </a:buClr>
              <a:buSzPts val="2700"/>
              <a:buChar char="–"/>
              <a:defRPr sz="2700"/>
            </a:lvl2pPr>
            <a:lvl3pPr marL="1371600" lvl="2" indent="-368300" algn="l">
              <a:lnSpc>
                <a:spcPct val="100000"/>
              </a:lnSpc>
              <a:spcBef>
                <a:spcPts val="440"/>
              </a:spcBef>
              <a:spcAft>
                <a:spcPts val="0"/>
              </a:spcAft>
              <a:buClr>
                <a:srgbClr val="002060"/>
              </a:buClr>
              <a:buSzPts val="2200"/>
              <a:buChar char="•"/>
              <a:defRPr sz="2200"/>
            </a:lvl3pPr>
            <a:lvl4pPr marL="1828800" lvl="3" indent="-355600" algn="l">
              <a:lnSpc>
                <a:spcPct val="100000"/>
              </a:lnSpc>
              <a:spcBef>
                <a:spcPts val="400"/>
              </a:spcBef>
              <a:spcAft>
                <a:spcPts val="0"/>
              </a:spcAft>
              <a:buClr>
                <a:srgbClr val="002060"/>
              </a:buClr>
              <a:buSzPts val="2000"/>
              <a:buChar char="–"/>
              <a:defRPr sz="2000"/>
            </a:lvl4pPr>
            <a:lvl5pPr marL="2286000" lvl="4" indent="-355600" algn="l">
              <a:lnSpc>
                <a:spcPct val="100000"/>
              </a:lnSpc>
              <a:spcBef>
                <a:spcPts val="400"/>
              </a:spcBef>
              <a:spcAft>
                <a:spcPts val="0"/>
              </a:spcAft>
              <a:buClr>
                <a:srgbClr val="002060"/>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5" name="Google Shape;35;p14"/>
          <p:cNvSpPr txBox="1">
            <a:spLocks noGrp="1"/>
          </p:cNvSpPr>
          <p:nvPr>
            <p:ph type="body" idx="2"/>
          </p:nvPr>
        </p:nvSpPr>
        <p:spPr>
          <a:xfrm>
            <a:off x="5472922" y="2794000"/>
            <a:ext cx="4568546" cy="4801222"/>
          </a:xfrm>
          <a:prstGeom prst="rect">
            <a:avLst/>
          </a:prstGeom>
          <a:noFill/>
          <a:ln>
            <a:noFill/>
          </a:ln>
        </p:spPr>
        <p:txBody>
          <a:bodyPr spcFirstLastPara="1" wrap="square" lIns="101625" tIns="50800" rIns="101625" bIns="50800" anchor="t" anchorCtr="0">
            <a:noAutofit/>
          </a:bodyPr>
          <a:lstStyle>
            <a:lvl1pPr marL="457200" lvl="0" indent="-355600" algn="l">
              <a:lnSpc>
                <a:spcPct val="100000"/>
              </a:lnSpc>
              <a:spcBef>
                <a:spcPts val="400"/>
              </a:spcBef>
              <a:spcAft>
                <a:spcPts val="0"/>
              </a:spcAft>
              <a:buClr>
                <a:srgbClr val="002060"/>
              </a:buClr>
              <a:buSzPts val="2000"/>
              <a:buChar char="•"/>
              <a:defRPr sz="2000"/>
            </a:lvl1pPr>
            <a:lvl2pPr marL="914400" lvl="1" indent="-400050" algn="l">
              <a:lnSpc>
                <a:spcPct val="100000"/>
              </a:lnSpc>
              <a:spcBef>
                <a:spcPts val="540"/>
              </a:spcBef>
              <a:spcAft>
                <a:spcPts val="0"/>
              </a:spcAft>
              <a:buClr>
                <a:srgbClr val="002060"/>
              </a:buClr>
              <a:buSzPts val="2700"/>
              <a:buChar char="–"/>
              <a:defRPr sz="2700"/>
            </a:lvl2pPr>
            <a:lvl3pPr marL="1371600" lvl="2" indent="-368300" algn="l">
              <a:lnSpc>
                <a:spcPct val="100000"/>
              </a:lnSpc>
              <a:spcBef>
                <a:spcPts val="440"/>
              </a:spcBef>
              <a:spcAft>
                <a:spcPts val="0"/>
              </a:spcAft>
              <a:buClr>
                <a:srgbClr val="002060"/>
              </a:buClr>
              <a:buSzPts val="2200"/>
              <a:buChar char="•"/>
              <a:defRPr sz="2200"/>
            </a:lvl3pPr>
            <a:lvl4pPr marL="1828800" lvl="3" indent="-355600" algn="l">
              <a:lnSpc>
                <a:spcPct val="100000"/>
              </a:lnSpc>
              <a:spcBef>
                <a:spcPts val="400"/>
              </a:spcBef>
              <a:spcAft>
                <a:spcPts val="0"/>
              </a:spcAft>
              <a:buClr>
                <a:srgbClr val="002060"/>
              </a:buClr>
              <a:buSzPts val="2000"/>
              <a:buChar char="–"/>
              <a:defRPr sz="2000"/>
            </a:lvl4pPr>
            <a:lvl5pPr marL="2286000" lvl="4" indent="-355600" algn="l">
              <a:lnSpc>
                <a:spcPct val="100000"/>
              </a:lnSpc>
              <a:spcBef>
                <a:spcPts val="400"/>
              </a:spcBef>
              <a:spcAft>
                <a:spcPts val="0"/>
              </a:spcAft>
              <a:buClr>
                <a:srgbClr val="002060"/>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6" name="Google Shape;36;p14"/>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507047" y="1285910"/>
            <a:ext cx="9135428" cy="1102979"/>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548698" y="2516912"/>
            <a:ext cx="4484889" cy="712328"/>
          </a:xfrm>
          <a:prstGeom prst="rect">
            <a:avLst/>
          </a:prstGeom>
          <a:noFill/>
          <a:ln>
            <a:noFill/>
          </a:ln>
        </p:spPr>
        <p:txBody>
          <a:bodyPr spcFirstLastPara="1" wrap="square" lIns="101625" tIns="50800" rIns="101625" bIns="50800" anchor="b" anchorCtr="0">
            <a:noAutofit/>
          </a:bodyPr>
          <a:lstStyle>
            <a:lvl1pPr marL="457200" lvl="0" indent="-228600" algn="l">
              <a:lnSpc>
                <a:spcPct val="100000"/>
              </a:lnSpc>
              <a:spcBef>
                <a:spcPts val="540"/>
              </a:spcBef>
              <a:spcAft>
                <a:spcPts val="0"/>
              </a:spcAft>
              <a:buClr>
                <a:srgbClr val="002060"/>
              </a:buClr>
              <a:buSzPts val="2700"/>
              <a:buNone/>
              <a:defRPr sz="2700" b="1"/>
            </a:lvl1pPr>
            <a:lvl2pPr marL="914400" lvl="1" indent="-228600" algn="l">
              <a:lnSpc>
                <a:spcPct val="100000"/>
              </a:lnSpc>
              <a:spcBef>
                <a:spcPts val="440"/>
              </a:spcBef>
              <a:spcAft>
                <a:spcPts val="0"/>
              </a:spcAft>
              <a:buClr>
                <a:srgbClr val="002060"/>
              </a:buClr>
              <a:buSzPts val="2200"/>
              <a:buNone/>
              <a:defRPr sz="2200" b="1"/>
            </a:lvl2pPr>
            <a:lvl3pPr marL="1371600" lvl="2" indent="-228600" algn="l">
              <a:lnSpc>
                <a:spcPct val="100000"/>
              </a:lnSpc>
              <a:spcBef>
                <a:spcPts val="400"/>
              </a:spcBef>
              <a:spcAft>
                <a:spcPts val="0"/>
              </a:spcAft>
              <a:buClr>
                <a:srgbClr val="002060"/>
              </a:buClr>
              <a:buSzPts val="2000"/>
              <a:buNone/>
              <a:defRPr sz="2000" b="1"/>
            </a:lvl3pPr>
            <a:lvl4pPr marL="1828800" lvl="3" indent="-228600" algn="l">
              <a:lnSpc>
                <a:spcPct val="100000"/>
              </a:lnSpc>
              <a:spcBef>
                <a:spcPts val="360"/>
              </a:spcBef>
              <a:spcAft>
                <a:spcPts val="0"/>
              </a:spcAft>
              <a:buClr>
                <a:srgbClr val="002060"/>
              </a:buClr>
              <a:buSzPts val="1800"/>
              <a:buNone/>
              <a:defRPr sz="1800" b="1"/>
            </a:lvl4pPr>
            <a:lvl5pPr marL="2286000" lvl="4" indent="-228600" algn="l">
              <a:lnSpc>
                <a:spcPct val="100000"/>
              </a:lnSpc>
              <a:spcBef>
                <a:spcPts val="360"/>
              </a:spcBef>
              <a:spcAft>
                <a:spcPts val="0"/>
              </a:spcAft>
              <a:buClr>
                <a:srgbClr val="002060"/>
              </a:buClr>
              <a:buSzPts val="1800"/>
              <a:buNone/>
              <a:defRPr sz="1800" b="1"/>
            </a:lvl5pPr>
            <a:lvl6pPr marL="2743200" lvl="5" indent="-228600" algn="l">
              <a:lnSpc>
                <a:spcPct val="100000"/>
              </a:lnSpc>
              <a:spcBef>
                <a:spcPts val="360"/>
              </a:spcBef>
              <a:spcAft>
                <a:spcPts val="0"/>
              </a:spcAft>
              <a:buClr>
                <a:schemeClr val="dk1"/>
              </a:buClr>
              <a:buSzPts val="1800"/>
              <a:buNone/>
              <a:defRPr sz="1800" b="1"/>
            </a:lvl6pPr>
            <a:lvl7pPr marL="3200400" lvl="6" indent="-228600" algn="l">
              <a:lnSpc>
                <a:spcPct val="100000"/>
              </a:lnSpc>
              <a:spcBef>
                <a:spcPts val="360"/>
              </a:spcBef>
              <a:spcAft>
                <a:spcPts val="0"/>
              </a:spcAft>
              <a:buClr>
                <a:schemeClr val="dk1"/>
              </a:buClr>
              <a:buSzPts val="1800"/>
              <a:buNone/>
              <a:defRPr sz="1800" b="1"/>
            </a:lvl7pPr>
            <a:lvl8pPr marL="3657600" lvl="7" indent="-228600" algn="l">
              <a:lnSpc>
                <a:spcPct val="100000"/>
              </a:lnSpc>
              <a:spcBef>
                <a:spcPts val="360"/>
              </a:spcBef>
              <a:spcAft>
                <a:spcPts val="0"/>
              </a:spcAft>
              <a:buClr>
                <a:schemeClr val="dk1"/>
              </a:buClr>
              <a:buSzPts val="1800"/>
              <a:buNone/>
              <a:defRPr sz="1800" b="1"/>
            </a:lvl8pPr>
            <a:lvl9pPr marL="4114800" lvl="8" indent="-228600" algn="l">
              <a:lnSpc>
                <a:spcPct val="100000"/>
              </a:lnSpc>
              <a:spcBef>
                <a:spcPts val="360"/>
              </a:spcBef>
              <a:spcAft>
                <a:spcPts val="0"/>
              </a:spcAft>
              <a:buClr>
                <a:schemeClr val="dk1"/>
              </a:buClr>
              <a:buSzPts val="1800"/>
              <a:buNone/>
              <a:defRPr sz="1800" b="1"/>
            </a:lvl9pPr>
          </a:lstStyle>
          <a:p>
            <a:endParaRPr/>
          </a:p>
        </p:txBody>
      </p:sp>
      <p:sp>
        <p:nvSpPr>
          <p:cNvPr id="42" name="Google Shape;42;p15"/>
          <p:cNvSpPr txBox="1">
            <a:spLocks noGrp="1"/>
          </p:cNvSpPr>
          <p:nvPr>
            <p:ph type="body" idx="2"/>
          </p:nvPr>
        </p:nvSpPr>
        <p:spPr>
          <a:xfrm>
            <a:off x="507524" y="3277623"/>
            <a:ext cx="4484889" cy="3543406"/>
          </a:xfrm>
          <a:prstGeom prst="rect">
            <a:avLst/>
          </a:prstGeom>
          <a:noFill/>
          <a:ln>
            <a:noFill/>
          </a:ln>
        </p:spPr>
        <p:txBody>
          <a:bodyPr spcFirstLastPara="1" wrap="square" lIns="101625" tIns="50800" rIns="101625" bIns="50800" anchor="t" anchorCtr="0">
            <a:noAutofit/>
          </a:bodyPr>
          <a:lstStyle>
            <a:lvl1pPr marL="457200" lvl="0" indent="-400050" algn="l">
              <a:lnSpc>
                <a:spcPct val="100000"/>
              </a:lnSpc>
              <a:spcBef>
                <a:spcPts val="540"/>
              </a:spcBef>
              <a:spcAft>
                <a:spcPts val="0"/>
              </a:spcAft>
              <a:buClr>
                <a:srgbClr val="002060"/>
              </a:buClr>
              <a:buSzPts val="2700"/>
              <a:buChar char="•"/>
              <a:defRPr sz="2700"/>
            </a:lvl1pPr>
            <a:lvl2pPr marL="914400" lvl="1" indent="-368300" algn="l">
              <a:lnSpc>
                <a:spcPct val="100000"/>
              </a:lnSpc>
              <a:spcBef>
                <a:spcPts val="440"/>
              </a:spcBef>
              <a:spcAft>
                <a:spcPts val="0"/>
              </a:spcAft>
              <a:buClr>
                <a:srgbClr val="002060"/>
              </a:buClr>
              <a:buSzPts val="2200"/>
              <a:buChar char="–"/>
              <a:defRPr sz="2200"/>
            </a:lvl2pPr>
            <a:lvl3pPr marL="1371600" lvl="2" indent="-355600" algn="l">
              <a:lnSpc>
                <a:spcPct val="100000"/>
              </a:lnSpc>
              <a:spcBef>
                <a:spcPts val="400"/>
              </a:spcBef>
              <a:spcAft>
                <a:spcPts val="0"/>
              </a:spcAft>
              <a:buClr>
                <a:srgbClr val="002060"/>
              </a:buClr>
              <a:buSzPts val="2000"/>
              <a:buChar char="•"/>
              <a:defRPr sz="2000"/>
            </a:lvl3pPr>
            <a:lvl4pPr marL="1828800" lvl="3" indent="-342900" algn="l">
              <a:lnSpc>
                <a:spcPct val="100000"/>
              </a:lnSpc>
              <a:spcBef>
                <a:spcPts val="360"/>
              </a:spcBef>
              <a:spcAft>
                <a:spcPts val="0"/>
              </a:spcAft>
              <a:buClr>
                <a:srgbClr val="002060"/>
              </a:buClr>
              <a:buSzPts val="1800"/>
              <a:buChar char="–"/>
              <a:defRPr sz="1800"/>
            </a:lvl4pPr>
            <a:lvl5pPr marL="2286000" lvl="4" indent="-342900" algn="l">
              <a:lnSpc>
                <a:spcPct val="100000"/>
              </a:lnSpc>
              <a:spcBef>
                <a:spcPts val="360"/>
              </a:spcBef>
              <a:spcAft>
                <a:spcPts val="0"/>
              </a:spcAft>
              <a:buClr>
                <a:srgbClr val="002060"/>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15"/>
          <p:cNvSpPr txBox="1">
            <a:spLocks noGrp="1"/>
          </p:cNvSpPr>
          <p:nvPr>
            <p:ph type="body" idx="3"/>
          </p:nvPr>
        </p:nvSpPr>
        <p:spPr>
          <a:xfrm>
            <a:off x="5155824" y="2516912"/>
            <a:ext cx="4486651" cy="712328"/>
          </a:xfrm>
          <a:prstGeom prst="rect">
            <a:avLst/>
          </a:prstGeom>
          <a:noFill/>
          <a:ln>
            <a:noFill/>
          </a:ln>
        </p:spPr>
        <p:txBody>
          <a:bodyPr spcFirstLastPara="1" wrap="square" lIns="101625" tIns="50800" rIns="101625" bIns="50800" anchor="b" anchorCtr="0">
            <a:noAutofit/>
          </a:bodyPr>
          <a:lstStyle>
            <a:lvl1pPr marL="457200" lvl="0" indent="-228600" algn="l">
              <a:lnSpc>
                <a:spcPct val="100000"/>
              </a:lnSpc>
              <a:spcBef>
                <a:spcPts val="540"/>
              </a:spcBef>
              <a:spcAft>
                <a:spcPts val="0"/>
              </a:spcAft>
              <a:buClr>
                <a:srgbClr val="002060"/>
              </a:buClr>
              <a:buSzPts val="2700"/>
              <a:buNone/>
              <a:defRPr sz="2700" b="1"/>
            </a:lvl1pPr>
            <a:lvl2pPr marL="914400" lvl="1" indent="-228600" algn="l">
              <a:lnSpc>
                <a:spcPct val="100000"/>
              </a:lnSpc>
              <a:spcBef>
                <a:spcPts val="440"/>
              </a:spcBef>
              <a:spcAft>
                <a:spcPts val="0"/>
              </a:spcAft>
              <a:buClr>
                <a:srgbClr val="002060"/>
              </a:buClr>
              <a:buSzPts val="2200"/>
              <a:buNone/>
              <a:defRPr sz="2200" b="1"/>
            </a:lvl2pPr>
            <a:lvl3pPr marL="1371600" lvl="2" indent="-228600" algn="l">
              <a:lnSpc>
                <a:spcPct val="100000"/>
              </a:lnSpc>
              <a:spcBef>
                <a:spcPts val="400"/>
              </a:spcBef>
              <a:spcAft>
                <a:spcPts val="0"/>
              </a:spcAft>
              <a:buClr>
                <a:srgbClr val="002060"/>
              </a:buClr>
              <a:buSzPts val="2000"/>
              <a:buNone/>
              <a:defRPr sz="2000" b="1"/>
            </a:lvl3pPr>
            <a:lvl4pPr marL="1828800" lvl="3" indent="-228600" algn="l">
              <a:lnSpc>
                <a:spcPct val="100000"/>
              </a:lnSpc>
              <a:spcBef>
                <a:spcPts val="360"/>
              </a:spcBef>
              <a:spcAft>
                <a:spcPts val="0"/>
              </a:spcAft>
              <a:buClr>
                <a:srgbClr val="002060"/>
              </a:buClr>
              <a:buSzPts val="1800"/>
              <a:buNone/>
              <a:defRPr sz="1800" b="1"/>
            </a:lvl4pPr>
            <a:lvl5pPr marL="2286000" lvl="4" indent="-228600" algn="l">
              <a:lnSpc>
                <a:spcPct val="100000"/>
              </a:lnSpc>
              <a:spcBef>
                <a:spcPts val="360"/>
              </a:spcBef>
              <a:spcAft>
                <a:spcPts val="0"/>
              </a:spcAft>
              <a:buClr>
                <a:srgbClr val="002060"/>
              </a:buClr>
              <a:buSzPts val="1800"/>
              <a:buNone/>
              <a:defRPr sz="1800" b="1"/>
            </a:lvl5pPr>
            <a:lvl6pPr marL="2743200" lvl="5" indent="-228600" algn="l">
              <a:lnSpc>
                <a:spcPct val="100000"/>
              </a:lnSpc>
              <a:spcBef>
                <a:spcPts val="360"/>
              </a:spcBef>
              <a:spcAft>
                <a:spcPts val="0"/>
              </a:spcAft>
              <a:buClr>
                <a:schemeClr val="dk1"/>
              </a:buClr>
              <a:buSzPts val="1800"/>
              <a:buNone/>
              <a:defRPr sz="1800" b="1"/>
            </a:lvl6pPr>
            <a:lvl7pPr marL="3200400" lvl="6" indent="-228600" algn="l">
              <a:lnSpc>
                <a:spcPct val="100000"/>
              </a:lnSpc>
              <a:spcBef>
                <a:spcPts val="360"/>
              </a:spcBef>
              <a:spcAft>
                <a:spcPts val="0"/>
              </a:spcAft>
              <a:buClr>
                <a:schemeClr val="dk1"/>
              </a:buClr>
              <a:buSzPts val="1800"/>
              <a:buNone/>
              <a:defRPr sz="1800" b="1"/>
            </a:lvl7pPr>
            <a:lvl8pPr marL="3657600" lvl="7" indent="-228600" algn="l">
              <a:lnSpc>
                <a:spcPct val="100000"/>
              </a:lnSpc>
              <a:spcBef>
                <a:spcPts val="360"/>
              </a:spcBef>
              <a:spcAft>
                <a:spcPts val="0"/>
              </a:spcAft>
              <a:buClr>
                <a:schemeClr val="dk1"/>
              </a:buClr>
              <a:buSzPts val="1800"/>
              <a:buNone/>
              <a:defRPr sz="1800" b="1"/>
            </a:lvl8pPr>
            <a:lvl9pPr marL="4114800" lvl="8" indent="-228600" algn="l">
              <a:lnSpc>
                <a:spcPct val="100000"/>
              </a:lnSpc>
              <a:spcBef>
                <a:spcPts val="360"/>
              </a:spcBef>
              <a:spcAft>
                <a:spcPts val="0"/>
              </a:spcAft>
              <a:buClr>
                <a:schemeClr val="dk1"/>
              </a:buClr>
              <a:buSzPts val="1800"/>
              <a:buNone/>
              <a:defRPr sz="1800" b="1"/>
            </a:lvl9pPr>
          </a:lstStyle>
          <a:p>
            <a:endParaRPr/>
          </a:p>
        </p:txBody>
      </p:sp>
      <p:sp>
        <p:nvSpPr>
          <p:cNvPr id="44" name="Google Shape;44;p15"/>
          <p:cNvSpPr txBox="1">
            <a:spLocks noGrp="1"/>
          </p:cNvSpPr>
          <p:nvPr>
            <p:ph type="body" idx="4"/>
          </p:nvPr>
        </p:nvSpPr>
        <p:spPr>
          <a:xfrm>
            <a:off x="5156301" y="3277623"/>
            <a:ext cx="4486651" cy="3543406"/>
          </a:xfrm>
          <a:prstGeom prst="rect">
            <a:avLst/>
          </a:prstGeom>
          <a:noFill/>
          <a:ln>
            <a:noFill/>
          </a:ln>
        </p:spPr>
        <p:txBody>
          <a:bodyPr spcFirstLastPara="1" wrap="square" lIns="101625" tIns="50800" rIns="101625" bIns="50800" anchor="t" anchorCtr="0">
            <a:noAutofit/>
          </a:bodyPr>
          <a:lstStyle>
            <a:lvl1pPr marL="457200" lvl="0" indent="-400050" algn="l">
              <a:lnSpc>
                <a:spcPct val="100000"/>
              </a:lnSpc>
              <a:spcBef>
                <a:spcPts val="540"/>
              </a:spcBef>
              <a:spcAft>
                <a:spcPts val="0"/>
              </a:spcAft>
              <a:buClr>
                <a:srgbClr val="002060"/>
              </a:buClr>
              <a:buSzPts val="2700"/>
              <a:buChar char="•"/>
              <a:defRPr sz="2700"/>
            </a:lvl1pPr>
            <a:lvl2pPr marL="914400" lvl="1" indent="-368300" algn="l">
              <a:lnSpc>
                <a:spcPct val="100000"/>
              </a:lnSpc>
              <a:spcBef>
                <a:spcPts val="440"/>
              </a:spcBef>
              <a:spcAft>
                <a:spcPts val="0"/>
              </a:spcAft>
              <a:buClr>
                <a:srgbClr val="002060"/>
              </a:buClr>
              <a:buSzPts val="2200"/>
              <a:buChar char="–"/>
              <a:defRPr sz="2200"/>
            </a:lvl2pPr>
            <a:lvl3pPr marL="1371600" lvl="2" indent="-355600" algn="l">
              <a:lnSpc>
                <a:spcPct val="100000"/>
              </a:lnSpc>
              <a:spcBef>
                <a:spcPts val="400"/>
              </a:spcBef>
              <a:spcAft>
                <a:spcPts val="0"/>
              </a:spcAft>
              <a:buClr>
                <a:srgbClr val="002060"/>
              </a:buClr>
              <a:buSzPts val="2000"/>
              <a:buChar char="•"/>
              <a:defRPr sz="2000"/>
            </a:lvl3pPr>
            <a:lvl4pPr marL="1828800" lvl="3" indent="-342900" algn="l">
              <a:lnSpc>
                <a:spcPct val="100000"/>
              </a:lnSpc>
              <a:spcBef>
                <a:spcPts val="360"/>
              </a:spcBef>
              <a:spcAft>
                <a:spcPts val="0"/>
              </a:spcAft>
              <a:buClr>
                <a:srgbClr val="002060"/>
              </a:buClr>
              <a:buSzPts val="1800"/>
              <a:buChar char="–"/>
              <a:defRPr sz="1800"/>
            </a:lvl4pPr>
            <a:lvl5pPr marL="2286000" lvl="4" indent="-342900" algn="l">
              <a:lnSpc>
                <a:spcPct val="100000"/>
              </a:lnSpc>
              <a:spcBef>
                <a:spcPts val="360"/>
              </a:spcBef>
              <a:spcAft>
                <a:spcPts val="0"/>
              </a:spcAft>
              <a:buClr>
                <a:srgbClr val="002060"/>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15"/>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507999" y="1600200"/>
            <a:ext cx="9134475" cy="917575"/>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16"/>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7"/>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507999" y="1456267"/>
            <a:ext cx="9134475" cy="917575"/>
          </a:xfrm>
          <a:prstGeom prst="rect">
            <a:avLst/>
          </a:prstGeom>
          <a:noFill/>
          <a:ln>
            <a:noFill/>
          </a:ln>
        </p:spPr>
        <p:txBody>
          <a:bodyPr spcFirstLastPara="1" wrap="square" lIns="101625" tIns="50800" rIns="101625" bIns="50800" anchor="ctr"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206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body" idx="1"/>
          </p:nvPr>
        </p:nvSpPr>
        <p:spPr>
          <a:xfrm>
            <a:off x="508000" y="2531533"/>
            <a:ext cx="9134475" cy="4289955"/>
          </a:xfrm>
          <a:prstGeom prst="rect">
            <a:avLst/>
          </a:prstGeom>
          <a:noFill/>
          <a:ln>
            <a:noFill/>
          </a:ln>
        </p:spPr>
        <p:txBody>
          <a:bodyPr spcFirstLastPara="1" wrap="square" lIns="101625" tIns="50800" rIns="101625" bIns="50800" anchor="t" anchorCtr="0">
            <a:noAutofit/>
          </a:bodyPr>
          <a:lstStyle>
            <a:lvl1pPr marL="457200" marR="0" lvl="0" indent="-355600" algn="l" rtl="0">
              <a:lnSpc>
                <a:spcPct val="100000"/>
              </a:lnSpc>
              <a:spcBef>
                <a:spcPts val="400"/>
              </a:spcBef>
              <a:spcAft>
                <a:spcPts val="0"/>
              </a:spcAft>
              <a:buClr>
                <a:srgbClr val="002060"/>
              </a:buClr>
              <a:buSzPts val="2000"/>
              <a:buFont typeface="Arial"/>
              <a:buChar char="•"/>
              <a:defRPr sz="2000" b="0" i="0" u="none" strike="noStrike" cap="none">
                <a:solidFill>
                  <a:srgbClr val="002060"/>
                </a:solidFill>
                <a:latin typeface="Calibri"/>
                <a:ea typeface="Calibri"/>
                <a:cs typeface="Calibri"/>
                <a:sym typeface="Calibri"/>
              </a:defRPr>
            </a:lvl1pPr>
            <a:lvl2pPr marL="914400" marR="0" lvl="1" indent="-425450" algn="l" rtl="0">
              <a:lnSpc>
                <a:spcPct val="100000"/>
              </a:lnSpc>
              <a:spcBef>
                <a:spcPts val="620"/>
              </a:spcBef>
              <a:spcAft>
                <a:spcPts val="0"/>
              </a:spcAft>
              <a:buClr>
                <a:srgbClr val="002060"/>
              </a:buClr>
              <a:buSzPts val="3100"/>
              <a:buFont typeface="Arial"/>
              <a:buChar char="–"/>
              <a:defRPr sz="3100" b="0" i="0" u="none" strike="noStrike" cap="none">
                <a:solidFill>
                  <a:srgbClr val="002060"/>
                </a:solidFill>
                <a:latin typeface="Calibri"/>
                <a:ea typeface="Calibri"/>
                <a:cs typeface="Calibri"/>
                <a:sym typeface="Calibri"/>
              </a:defRPr>
            </a:lvl2pPr>
            <a:lvl3pPr marL="1371600" marR="0" lvl="2" indent="-400050" algn="l" rtl="0">
              <a:lnSpc>
                <a:spcPct val="100000"/>
              </a:lnSpc>
              <a:spcBef>
                <a:spcPts val="540"/>
              </a:spcBef>
              <a:spcAft>
                <a:spcPts val="0"/>
              </a:spcAft>
              <a:buClr>
                <a:srgbClr val="002060"/>
              </a:buClr>
              <a:buSzPts val="2700"/>
              <a:buFont typeface="Arial"/>
              <a:buChar char="•"/>
              <a:defRPr sz="2700" b="0" i="0" u="none" strike="noStrike" cap="none">
                <a:solidFill>
                  <a:srgbClr val="002060"/>
                </a:solidFill>
                <a:latin typeface="Calibri"/>
                <a:ea typeface="Calibri"/>
                <a:cs typeface="Calibri"/>
                <a:sym typeface="Calibri"/>
              </a:defRPr>
            </a:lvl3pPr>
            <a:lvl4pPr marL="1828800" marR="0" lvl="3" indent="-368300" algn="l" rtl="0">
              <a:lnSpc>
                <a:spcPct val="100000"/>
              </a:lnSpc>
              <a:spcBef>
                <a:spcPts val="440"/>
              </a:spcBef>
              <a:spcAft>
                <a:spcPts val="0"/>
              </a:spcAft>
              <a:buClr>
                <a:srgbClr val="002060"/>
              </a:buClr>
              <a:buSzPts val="2200"/>
              <a:buFont typeface="Arial"/>
              <a:buChar char="–"/>
              <a:defRPr sz="2200" b="0" i="0" u="none" strike="noStrike" cap="none">
                <a:solidFill>
                  <a:srgbClr val="002060"/>
                </a:solidFill>
                <a:latin typeface="Calibri"/>
                <a:ea typeface="Calibri"/>
                <a:cs typeface="Calibri"/>
                <a:sym typeface="Calibri"/>
              </a:defRPr>
            </a:lvl4pPr>
            <a:lvl5pPr marL="2286000" marR="0" lvl="4" indent="-368300" algn="l" rtl="0">
              <a:lnSpc>
                <a:spcPct val="100000"/>
              </a:lnSpc>
              <a:spcBef>
                <a:spcPts val="440"/>
              </a:spcBef>
              <a:spcAft>
                <a:spcPts val="0"/>
              </a:spcAft>
              <a:buClr>
                <a:srgbClr val="002060"/>
              </a:buClr>
              <a:buSzPts val="2200"/>
              <a:buFont typeface="Arial"/>
              <a:buChar char="»"/>
              <a:defRPr sz="2200" b="0" i="0" u="none" strike="noStrike" cap="none">
                <a:solidFill>
                  <a:srgbClr val="002060"/>
                </a:solidFill>
                <a:latin typeface="Calibri"/>
                <a:ea typeface="Calibri"/>
                <a:cs typeface="Calibri"/>
                <a:sym typeface="Calibri"/>
              </a:defRPr>
            </a:lvl5pPr>
            <a:lvl6pPr marL="2743200" marR="0" lvl="5"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508000" y="7077075"/>
            <a:ext cx="2368550" cy="406400"/>
          </a:xfrm>
          <a:prstGeom prst="rect">
            <a:avLst/>
          </a:prstGeom>
          <a:noFill/>
          <a:ln>
            <a:noFill/>
          </a:ln>
        </p:spPr>
        <p:txBody>
          <a:bodyPr spcFirstLastPara="1" wrap="square" lIns="101625" tIns="50800" rIns="101625" bIns="50800" anchor="ctr"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468688" y="7077075"/>
            <a:ext cx="3213100" cy="406400"/>
          </a:xfrm>
          <a:prstGeom prst="rect">
            <a:avLst/>
          </a:prstGeom>
          <a:noFill/>
          <a:ln>
            <a:noFill/>
          </a:ln>
        </p:spPr>
        <p:txBody>
          <a:bodyPr spcFirstLastPara="1" wrap="square" lIns="101625" tIns="50800" rIns="101625" bIns="50800" anchor="ctr" anchorCtr="0">
            <a:noAutofit/>
          </a:bodyPr>
          <a:lstStyle>
            <a:lvl1pPr marR="0" lvl="0" algn="ctr" rtl="0">
              <a:lnSpc>
                <a:spcPct val="100000"/>
              </a:lnSpc>
              <a:spcBef>
                <a:spcPts val="0"/>
              </a:spcBef>
              <a:spcAft>
                <a:spcPts val="0"/>
              </a:spcAft>
              <a:buClr>
                <a:srgbClr val="000000"/>
              </a:buClr>
              <a:buSzPts val="1400"/>
              <a:buFont typeface="Arial"/>
              <a:buNone/>
              <a:defRPr sz="13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7273925" y="7077075"/>
            <a:ext cx="2368550" cy="406400"/>
          </a:xfrm>
          <a:prstGeom prst="rect">
            <a:avLst/>
          </a:prstGeom>
          <a:noFill/>
          <a:ln>
            <a:noFill/>
          </a:ln>
        </p:spPr>
        <p:txBody>
          <a:bodyPr spcFirstLastPara="1" wrap="square" lIns="101625" tIns="50800" rIns="101625" bIns="508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8" descr="NUST Marketing Brand Mark.ai"/>
          <p:cNvPicPr preferRelativeResize="0"/>
          <p:nvPr/>
        </p:nvPicPr>
        <p:blipFill rotWithShape="1">
          <a:blip r:embed="rId15">
            <a:alphaModFix/>
          </a:blip>
          <a:srcRect b="19788"/>
          <a:stretch/>
        </p:blipFill>
        <p:spPr>
          <a:xfrm>
            <a:off x="119592" y="97250"/>
            <a:ext cx="4140200" cy="10398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erial view of a town&#10;&#10;Description automatically generated with low confidence"/>
          <p:cNvPicPr preferRelativeResize="0"/>
          <p:nvPr/>
        </p:nvPicPr>
        <p:blipFill rotWithShape="1">
          <a:blip r:embed="rId3">
            <a:alphaModFix/>
          </a:blip>
          <a:srcRect l="826" t="33588" r="828" b="10940"/>
          <a:stretch/>
        </p:blipFill>
        <p:spPr>
          <a:xfrm>
            <a:off x="0" y="3817937"/>
            <a:ext cx="10150474" cy="3817938"/>
          </a:xfrm>
          <a:prstGeom prst="rect">
            <a:avLst/>
          </a:prstGeom>
          <a:noFill/>
          <a:ln>
            <a:noFill/>
          </a:ln>
        </p:spPr>
      </p:pic>
      <p:pic>
        <p:nvPicPr>
          <p:cNvPr id="89" name="Google Shape;89;p1" descr="A picture containing text, blackboard&#10;&#10;Description automatically generated"/>
          <p:cNvPicPr preferRelativeResize="0"/>
          <p:nvPr/>
        </p:nvPicPr>
        <p:blipFill rotWithShape="1">
          <a:blip r:embed="rId4">
            <a:alphaModFix amt="35000"/>
          </a:blip>
          <a:srcRect t="29420" b="8726"/>
          <a:stretch/>
        </p:blipFill>
        <p:spPr>
          <a:xfrm>
            <a:off x="1" y="3817938"/>
            <a:ext cx="10150474" cy="3817938"/>
          </a:xfrm>
          <a:prstGeom prst="rect">
            <a:avLst/>
          </a:prstGeom>
          <a:noFill/>
          <a:ln>
            <a:noFill/>
          </a:ln>
        </p:spPr>
      </p:pic>
      <p:sp>
        <p:nvSpPr>
          <p:cNvPr id="90" name="Google Shape;90;p1"/>
          <p:cNvSpPr txBox="1"/>
          <p:nvPr/>
        </p:nvSpPr>
        <p:spPr>
          <a:xfrm>
            <a:off x="1366850" y="1867637"/>
            <a:ext cx="8591100" cy="172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How can LAs </a:t>
            </a:r>
            <a:r>
              <a:rPr lang="en-US" sz="2400" b="1" i="0" u="none" strike="noStrike" cap="none" dirty="0" err="1">
                <a:solidFill>
                  <a:schemeClr val="lt1"/>
                </a:solidFill>
                <a:latin typeface="Arial"/>
                <a:ea typeface="Arial"/>
                <a:cs typeface="Arial"/>
                <a:sym typeface="Arial"/>
              </a:rPr>
              <a:t>Modernise</a:t>
            </a:r>
            <a:r>
              <a:rPr lang="en-US" sz="2400" b="1" i="0" u="none" strike="noStrike" cap="none" dirty="0">
                <a:solidFill>
                  <a:schemeClr val="lt1"/>
                </a:solidFill>
                <a:latin typeface="Arial"/>
                <a:ea typeface="Arial"/>
                <a:cs typeface="Arial"/>
                <a:sym typeface="Arial"/>
              </a:rPr>
              <a:t> Administrative Architecture by Use of 4IR?</a:t>
            </a:r>
            <a:endParaRPr sz="2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By: Dr Erold Naomab</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FFFFFF"/>
                </a:solidFill>
                <a:latin typeface="Calibri"/>
                <a:ea typeface="Calibri"/>
                <a:cs typeface="Calibri"/>
                <a:sym typeface="Calibri"/>
              </a:rPr>
              <a:t>NUST Vice-Chancellor </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7194628" y="2586552"/>
            <a:ext cx="2763188"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21/February/2023</a:t>
            </a: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1366838" y="1384300"/>
            <a:ext cx="800893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Office of the Vice-Chancellor</a:t>
            </a:r>
            <a:endParaRPr sz="1400" b="0" i="0" u="none" strike="noStrike" cap="none">
              <a:solidFill>
                <a:srgbClr val="000000"/>
              </a:solidFill>
              <a:latin typeface="Arial"/>
              <a:ea typeface="Arial"/>
              <a:cs typeface="Arial"/>
              <a:sym typeface="Arial"/>
            </a:endParaRPr>
          </a:p>
        </p:txBody>
      </p:sp>
      <p:pic>
        <p:nvPicPr>
          <p:cNvPr id="93" name="Google Shape;93;p1"/>
          <p:cNvPicPr preferRelativeResize="0"/>
          <p:nvPr/>
        </p:nvPicPr>
        <p:blipFill rotWithShape="1">
          <a:blip r:embed="rId5">
            <a:alphaModFix/>
          </a:blip>
          <a:srcRect/>
          <a:stretch/>
        </p:blipFill>
        <p:spPr>
          <a:xfrm>
            <a:off x="7870451" y="4260055"/>
            <a:ext cx="2387600" cy="2933700"/>
          </a:xfrm>
          <a:prstGeom prst="rect">
            <a:avLst/>
          </a:prstGeom>
          <a:noFill/>
          <a:ln>
            <a:noFill/>
          </a:ln>
        </p:spPr>
      </p:pic>
      <p:sp>
        <p:nvSpPr>
          <p:cNvPr id="94" name="Google Shape;94;p1"/>
          <p:cNvSpPr txBox="1"/>
          <p:nvPr/>
        </p:nvSpPr>
        <p:spPr>
          <a:xfrm>
            <a:off x="2441448" y="-521208"/>
            <a:ext cx="1847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8" name="Google Shape;218;g20c4a8c8642_2_62"/>
          <p:cNvPicPr preferRelativeResize="0"/>
          <p:nvPr/>
        </p:nvPicPr>
        <p:blipFill rotWithShape="1">
          <a:blip r:embed="rId3">
            <a:alphaModFix/>
          </a:blip>
          <a:srcRect/>
          <a:stretch/>
        </p:blipFill>
        <p:spPr>
          <a:xfrm>
            <a:off x="152400" y="1536701"/>
            <a:ext cx="9614995" cy="5946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0c4a8c8642_2_69"/>
          <p:cNvSpPr txBox="1">
            <a:spLocks noGrp="1"/>
          </p:cNvSpPr>
          <p:nvPr>
            <p:ph type="title"/>
          </p:nvPr>
        </p:nvSpPr>
        <p:spPr>
          <a:xfrm>
            <a:off x="386025" y="1012925"/>
            <a:ext cx="8774100" cy="1028100"/>
          </a:xfrm>
          <a:prstGeom prst="rect">
            <a:avLst/>
          </a:prstGeom>
          <a:noFill/>
          <a:ln>
            <a:noFill/>
          </a:ln>
        </p:spPr>
        <p:txBody>
          <a:bodyPr spcFirstLastPara="1" wrap="square" lIns="101625" tIns="50800" rIns="101625" bIns="50800" anchor="b" anchorCtr="0">
            <a:normAutofit fontScale="90000"/>
          </a:bodyPr>
          <a:lstStyle/>
          <a:p>
            <a:pPr marL="0" lvl="0" indent="0" algn="l" rtl="0">
              <a:lnSpc>
                <a:spcPct val="100000"/>
              </a:lnSpc>
              <a:spcBef>
                <a:spcPts val="0"/>
              </a:spcBef>
              <a:spcAft>
                <a:spcPts val="0"/>
              </a:spcAft>
              <a:buSzPct val="47138"/>
              <a:buNone/>
            </a:pPr>
            <a:r>
              <a:rPr lang="en-US"/>
              <a:t>NUST’s vision for coupling Green Hydrogen to Economic Prosperity.</a:t>
            </a:r>
            <a:endParaRPr/>
          </a:p>
        </p:txBody>
      </p:sp>
      <p:pic>
        <p:nvPicPr>
          <p:cNvPr id="225" name="Google Shape;225;g20c4a8c8642_2_69"/>
          <p:cNvPicPr preferRelativeResize="0"/>
          <p:nvPr/>
        </p:nvPicPr>
        <p:blipFill rotWithShape="1">
          <a:blip r:embed="rId3">
            <a:alphaModFix/>
          </a:blip>
          <a:srcRect/>
          <a:stretch/>
        </p:blipFill>
        <p:spPr>
          <a:xfrm>
            <a:off x="152400" y="2193376"/>
            <a:ext cx="9713630" cy="5290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0e870ec2bb_0_0"/>
          <p:cNvSpPr txBox="1">
            <a:spLocks noGrp="1"/>
          </p:cNvSpPr>
          <p:nvPr>
            <p:ph type="title"/>
          </p:nvPr>
        </p:nvSpPr>
        <p:spPr>
          <a:xfrm>
            <a:off x="242812" y="1312276"/>
            <a:ext cx="8774100" cy="495600"/>
          </a:xfrm>
          <a:prstGeom prst="rect">
            <a:avLst/>
          </a:prstGeom>
        </p:spPr>
        <p:txBody>
          <a:bodyPr spcFirstLastPara="1" wrap="square" lIns="101625" tIns="50800" rIns="101625" bIns="50800" anchor="b" anchorCtr="0">
            <a:normAutofit fontScale="90000"/>
          </a:bodyPr>
          <a:lstStyle/>
          <a:p>
            <a:pPr marL="0" lvl="0" indent="0" algn="l" rtl="0">
              <a:spcBef>
                <a:spcPts val="0"/>
              </a:spcBef>
              <a:spcAft>
                <a:spcPts val="0"/>
              </a:spcAft>
              <a:buClr>
                <a:schemeClr val="dk1"/>
              </a:buClr>
              <a:buSzPct val="33333"/>
              <a:buFont typeface="Arial"/>
              <a:buNone/>
            </a:pPr>
            <a:r>
              <a:rPr lang="en-US"/>
              <a:t>What NUST is offering ALAN</a:t>
            </a:r>
            <a:endParaRPr/>
          </a:p>
        </p:txBody>
      </p:sp>
      <p:sp>
        <p:nvSpPr>
          <p:cNvPr id="232" name="Google Shape;232;g20e870ec2bb_0_0"/>
          <p:cNvSpPr txBox="1"/>
          <p:nvPr/>
        </p:nvSpPr>
        <p:spPr>
          <a:xfrm>
            <a:off x="274950" y="1989875"/>
            <a:ext cx="9600600" cy="5010600"/>
          </a:xfrm>
          <a:prstGeom prst="rect">
            <a:avLst/>
          </a:prstGeom>
          <a:noFill/>
          <a:ln>
            <a:noFill/>
          </a:ln>
        </p:spPr>
        <p:txBody>
          <a:bodyPr spcFirstLastPara="1" wrap="square" lIns="101625" tIns="50800" rIns="101625" bIns="50800" anchor="t" anchorCtr="0">
            <a:normAutofit/>
          </a:bodyPr>
          <a:lstStyle/>
          <a:p>
            <a:pPr marL="0" lvl="0" indent="0" algn="l" rtl="0">
              <a:spcBef>
                <a:spcPts val="480"/>
              </a:spcBef>
              <a:spcAft>
                <a:spcPts val="0"/>
              </a:spcAft>
              <a:buNone/>
            </a:pPr>
            <a:r>
              <a:rPr lang="en-US" sz="2400">
                <a:solidFill>
                  <a:srgbClr val="002060"/>
                </a:solidFill>
                <a:latin typeface="Calibri"/>
                <a:ea typeface="Calibri"/>
                <a:cs typeface="Calibri"/>
                <a:sym typeface="Calibri"/>
              </a:rPr>
              <a:t>Short courses on the following:</a:t>
            </a:r>
            <a:endParaRPr sz="2400">
              <a:solidFill>
                <a:srgbClr val="002060"/>
              </a:solidFill>
              <a:latin typeface="Calibri"/>
              <a:ea typeface="Calibri"/>
              <a:cs typeface="Calibri"/>
              <a:sym typeface="Calibri"/>
            </a:endParaRPr>
          </a:p>
          <a:p>
            <a:pPr marL="457200" lvl="0" indent="-381000" algn="l" rtl="0">
              <a:spcBef>
                <a:spcPts val="480"/>
              </a:spcBef>
              <a:spcAft>
                <a:spcPts val="0"/>
              </a:spcAft>
              <a:buClr>
                <a:srgbClr val="002060"/>
              </a:buClr>
              <a:buSzPts val="2400"/>
              <a:buChar char="•"/>
            </a:pPr>
            <a:r>
              <a:rPr lang="en-US" sz="2400">
                <a:solidFill>
                  <a:srgbClr val="002060"/>
                </a:solidFill>
                <a:latin typeface="Calibri"/>
                <a:ea typeface="Calibri"/>
                <a:cs typeface="Calibri"/>
                <a:sym typeface="Calibri"/>
              </a:rPr>
              <a:t>Understanding the green hydrogen sector (Basic knowledge)- 1 day workshop</a:t>
            </a:r>
            <a:endParaRPr sz="2400">
              <a:solidFill>
                <a:srgbClr val="002060"/>
              </a:solidFill>
              <a:latin typeface="Calibri"/>
              <a:ea typeface="Calibri"/>
              <a:cs typeface="Calibri"/>
              <a:sym typeface="Calibri"/>
            </a:endParaRPr>
          </a:p>
          <a:p>
            <a:pPr marL="457200" lvl="0" indent="-381000" algn="l" rtl="0">
              <a:spcBef>
                <a:spcPts val="0"/>
              </a:spcBef>
              <a:spcAft>
                <a:spcPts val="0"/>
              </a:spcAft>
              <a:buClr>
                <a:srgbClr val="002060"/>
              </a:buClr>
              <a:buSzPts val="2400"/>
              <a:buChar char="•"/>
            </a:pPr>
            <a:r>
              <a:rPr lang="en-US" sz="2400">
                <a:solidFill>
                  <a:srgbClr val="002060"/>
                </a:solidFill>
                <a:latin typeface="Calibri"/>
                <a:ea typeface="Calibri"/>
                <a:cs typeface="Calibri"/>
                <a:sym typeface="Calibri"/>
              </a:rPr>
              <a:t>Renewable Power-to-X economies and markets (How ALAN can cash-in)</a:t>
            </a:r>
            <a:endParaRPr sz="2400">
              <a:solidFill>
                <a:srgbClr val="002060"/>
              </a:solidFill>
              <a:latin typeface="Calibri"/>
              <a:ea typeface="Calibri"/>
              <a:cs typeface="Calibri"/>
              <a:sym typeface="Calibri"/>
            </a:endParaRPr>
          </a:p>
          <a:p>
            <a:pPr marL="457200" lvl="0" indent="-381000" algn="l" rtl="0">
              <a:spcBef>
                <a:spcPts val="0"/>
              </a:spcBef>
              <a:spcAft>
                <a:spcPts val="0"/>
              </a:spcAft>
              <a:buClr>
                <a:srgbClr val="002060"/>
              </a:buClr>
              <a:buSzPts val="2400"/>
              <a:buChar char="•"/>
            </a:pPr>
            <a:r>
              <a:rPr lang="en-US" sz="2400">
                <a:solidFill>
                  <a:srgbClr val="002060"/>
                </a:solidFill>
                <a:latin typeface="Calibri"/>
                <a:ea typeface="Calibri"/>
                <a:cs typeface="Calibri"/>
                <a:sym typeface="Calibri"/>
              </a:rPr>
              <a:t>Hydrogen production infrastructure and impact on the environment.</a:t>
            </a:r>
            <a:endParaRPr sz="2400">
              <a:solidFill>
                <a:srgbClr val="002060"/>
              </a:solidFill>
              <a:latin typeface="Calibri"/>
              <a:ea typeface="Calibri"/>
              <a:cs typeface="Calibri"/>
              <a:sym typeface="Calibri"/>
            </a:endParaRPr>
          </a:p>
          <a:p>
            <a:pPr marL="457200" lvl="0" indent="-381000" algn="l" rtl="0">
              <a:spcBef>
                <a:spcPts val="0"/>
              </a:spcBef>
              <a:spcAft>
                <a:spcPts val="0"/>
              </a:spcAft>
              <a:buClr>
                <a:srgbClr val="002060"/>
              </a:buClr>
              <a:buSzPts val="2400"/>
              <a:buChar char="•"/>
            </a:pPr>
            <a:r>
              <a:rPr lang="en-US" sz="2400" b="1">
                <a:solidFill>
                  <a:srgbClr val="44546A"/>
                </a:solidFill>
                <a:latin typeface="Calibri"/>
                <a:ea typeface="Calibri"/>
                <a:cs typeface="Calibri"/>
                <a:sym typeface="Calibri"/>
              </a:rPr>
              <a:t>Socio-economic factors, hydrogen and the sustainability goals</a:t>
            </a:r>
            <a:endParaRPr sz="2400">
              <a:solidFill>
                <a:srgbClr val="002060"/>
              </a:solidFill>
              <a:latin typeface="Calibri"/>
              <a:ea typeface="Calibri"/>
              <a:cs typeface="Calibri"/>
              <a:sym typeface="Calibri"/>
            </a:endParaRPr>
          </a:p>
          <a:p>
            <a:pPr marL="0" lvl="0" indent="0" algn="l" rtl="0">
              <a:spcBef>
                <a:spcPts val="480"/>
              </a:spcBef>
              <a:spcAft>
                <a:spcPts val="0"/>
              </a:spcAft>
              <a:buNone/>
            </a:pPr>
            <a:r>
              <a:rPr lang="en-US" sz="2400">
                <a:solidFill>
                  <a:srgbClr val="002060"/>
                </a:solidFill>
                <a:latin typeface="Calibri"/>
                <a:ea typeface="Calibri"/>
                <a:cs typeface="Calibri"/>
                <a:sym typeface="Calibri"/>
              </a:rPr>
              <a:t>Partnership in following:</a:t>
            </a:r>
            <a:endParaRPr sz="2400">
              <a:solidFill>
                <a:srgbClr val="002060"/>
              </a:solidFill>
              <a:latin typeface="Calibri"/>
              <a:ea typeface="Calibri"/>
              <a:cs typeface="Calibri"/>
              <a:sym typeface="Calibri"/>
            </a:endParaRPr>
          </a:p>
          <a:p>
            <a:pPr marL="457200" lvl="0" indent="-381000" algn="l" rtl="0">
              <a:spcBef>
                <a:spcPts val="480"/>
              </a:spcBef>
              <a:spcAft>
                <a:spcPts val="0"/>
              </a:spcAft>
              <a:buClr>
                <a:srgbClr val="002060"/>
              </a:buClr>
              <a:buSzPts val="2400"/>
              <a:buChar char="•"/>
            </a:pPr>
            <a:r>
              <a:rPr lang="en-US" sz="2400">
                <a:solidFill>
                  <a:srgbClr val="002060"/>
                </a:solidFill>
                <a:latin typeface="Calibri"/>
                <a:ea typeface="Calibri"/>
                <a:cs typeface="Calibri"/>
                <a:sym typeface="Calibri"/>
              </a:rPr>
              <a:t>Developing a GH strategy at the Local Authority Level for socio-economic impact.</a:t>
            </a:r>
            <a:endParaRPr sz="2400">
              <a:solidFill>
                <a:srgbClr val="002060"/>
              </a:solidFill>
              <a:latin typeface="Calibri"/>
              <a:ea typeface="Calibri"/>
              <a:cs typeface="Calibri"/>
              <a:sym typeface="Calibri"/>
            </a:endParaRPr>
          </a:p>
          <a:p>
            <a:pPr marL="457200" lvl="0" indent="-381000" algn="l" rtl="0">
              <a:spcBef>
                <a:spcPts val="0"/>
              </a:spcBef>
              <a:spcAft>
                <a:spcPts val="0"/>
              </a:spcAft>
              <a:buClr>
                <a:srgbClr val="002060"/>
              </a:buClr>
              <a:buSzPts val="2400"/>
              <a:buChar char="•"/>
            </a:pPr>
            <a:r>
              <a:rPr lang="en-US" sz="2400">
                <a:solidFill>
                  <a:srgbClr val="002060"/>
                </a:solidFill>
                <a:latin typeface="Calibri"/>
                <a:ea typeface="Calibri"/>
                <a:cs typeface="Calibri"/>
                <a:sym typeface="Calibri"/>
              </a:rPr>
              <a:t>Creating smart partnerships with green hydrogen producing companies.</a:t>
            </a:r>
            <a:endParaRPr sz="2400">
              <a:solidFill>
                <a:srgbClr val="00206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
          <p:cNvSpPr txBox="1"/>
          <p:nvPr/>
        </p:nvSpPr>
        <p:spPr>
          <a:xfrm>
            <a:off x="729673" y="3230774"/>
            <a:ext cx="683332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FFFFFF"/>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p:txBody>
      </p:sp>
      <p:sp>
        <p:nvSpPr>
          <p:cNvPr id="238" name="Google Shape;238;p7"/>
          <p:cNvSpPr txBox="1"/>
          <p:nvPr/>
        </p:nvSpPr>
        <p:spPr>
          <a:xfrm>
            <a:off x="6115773" y="582613"/>
            <a:ext cx="2001837" cy="6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13 Jackson Kaujeua Street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Private Bag 13388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Windhoek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NAMIBIA</a:t>
            </a:r>
            <a:endParaRPr sz="900" b="0" i="0" u="none" strike="noStrike" cap="none">
              <a:solidFill>
                <a:schemeClr val="lt1"/>
              </a:solidFill>
              <a:latin typeface="Calibri"/>
              <a:ea typeface="Calibri"/>
              <a:cs typeface="Calibri"/>
              <a:sym typeface="Calibri"/>
            </a:endParaRPr>
          </a:p>
        </p:txBody>
      </p:sp>
      <p:sp>
        <p:nvSpPr>
          <p:cNvPr id="239" name="Google Shape;239;p7"/>
          <p:cNvSpPr txBox="1"/>
          <p:nvPr/>
        </p:nvSpPr>
        <p:spPr>
          <a:xfrm>
            <a:off x="7804728" y="582613"/>
            <a:ext cx="2337522" cy="647700"/>
          </a:xfrm>
          <a:prstGeom prst="rect">
            <a:avLst/>
          </a:prstGeom>
          <a:noFill/>
          <a:ln>
            <a:noFill/>
          </a:ln>
        </p:spPr>
        <p:txBody>
          <a:bodyPr spcFirstLastPara="1" wrap="square" lIns="91425" tIns="45700" rIns="91425" bIns="45700" anchor="t" anchorCtr="0">
            <a:spAutoFit/>
          </a:bodyPr>
          <a:lstStyle/>
          <a:p>
            <a:pPr marL="173038" marR="0" lvl="0" indent="-173038"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T:	+264 61 207 2001</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F:	+264 61 207 9444</a:t>
            </a:r>
            <a:endParaRPr sz="1400" b="0" i="0" u="none" strike="noStrike" cap="none">
              <a:solidFill>
                <a:srgbClr val="000000"/>
              </a:solidFill>
              <a:latin typeface="Arial"/>
              <a:ea typeface="Arial"/>
              <a:cs typeface="Arial"/>
              <a:sym typeface="Arial"/>
            </a:endParaRPr>
          </a:p>
          <a:p>
            <a:pPr marL="173038" marR="0" lvl="0" indent="-173038"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E:	vc@nust.na</a:t>
            </a:r>
            <a:endParaRPr sz="900" b="0" i="0" u="none" strike="noStrike" cap="none">
              <a:solidFill>
                <a:schemeClr val="lt1"/>
              </a:solidFill>
              <a:latin typeface="Calibri"/>
              <a:ea typeface="Calibri"/>
              <a:cs typeface="Calibri"/>
              <a:sym typeface="Calibri"/>
            </a:endParaRPr>
          </a:p>
          <a:p>
            <a:pPr marL="173038" marR="0" lvl="0" indent="-173038"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W:	www.nust.na</a:t>
            </a:r>
            <a:endParaRPr sz="900" b="0" i="0" u="none" strike="noStrike" cap="none">
              <a:solidFill>
                <a:schemeClr val="lt1"/>
              </a:solidFill>
              <a:latin typeface="Calibri"/>
              <a:ea typeface="Calibri"/>
              <a:cs typeface="Calibri"/>
              <a:sym typeface="Calibri"/>
            </a:endParaRPr>
          </a:p>
        </p:txBody>
      </p:sp>
      <p:sp>
        <p:nvSpPr>
          <p:cNvPr id="240" name="Google Shape;240;p7"/>
          <p:cNvSpPr txBox="1"/>
          <p:nvPr/>
        </p:nvSpPr>
        <p:spPr>
          <a:xfrm>
            <a:off x="1389063" y="1384300"/>
            <a:ext cx="297050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Office of the Vice-Chancellor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B26E-2B3A-B95E-5B9E-F58F9AEB8374}"/>
              </a:ext>
            </a:extLst>
          </p:cNvPr>
          <p:cNvSpPr>
            <a:spLocks noGrp="1"/>
          </p:cNvSpPr>
          <p:nvPr>
            <p:ph type="title"/>
          </p:nvPr>
        </p:nvSpPr>
        <p:spPr/>
        <p:txBody>
          <a:bodyPr/>
          <a:lstStyle/>
          <a:p>
            <a:r>
              <a:rPr lang="en-DE" dirty="0"/>
              <a:t>What is a revolution in the context of industrialisation?</a:t>
            </a:r>
            <a:endParaRPr lang="en-GB" dirty="0"/>
          </a:p>
        </p:txBody>
      </p:sp>
      <p:sp>
        <p:nvSpPr>
          <p:cNvPr id="3" name="Text Placeholder 2">
            <a:extLst>
              <a:ext uri="{FF2B5EF4-FFF2-40B4-BE49-F238E27FC236}">
                <a16:creationId xmlns:a16="http://schemas.microsoft.com/office/drawing/2014/main" id="{805F30A7-9D9F-D6B5-5B55-B383DA2786D5}"/>
              </a:ext>
            </a:extLst>
          </p:cNvPr>
          <p:cNvSpPr>
            <a:spLocks noGrp="1"/>
          </p:cNvSpPr>
          <p:nvPr>
            <p:ph type="body" idx="1"/>
          </p:nvPr>
        </p:nvSpPr>
        <p:spPr>
          <a:xfrm>
            <a:off x="508000" y="2531533"/>
            <a:ext cx="9134475" cy="4893617"/>
          </a:xfrm>
          <a:noFill/>
          <a:ln>
            <a:noFill/>
          </a:ln>
        </p:spPr>
        <p:txBody>
          <a:bodyPr spcFirstLastPara="1" wrap="square" lIns="91425" tIns="91425" rIns="91425" bIns="91425" anchor="t" anchorCtr="0">
            <a:spAutoFit/>
          </a:bodyPr>
          <a:lstStyle/>
          <a:p>
            <a:pPr indent="-444500">
              <a:spcBef>
                <a:spcPts val="0"/>
              </a:spcBef>
              <a:buSzPts val="3400"/>
              <a:buFont typeface="Calibri"/>
              <a:buAutoNum type="arabicPeriod"/>
            </a:pPr>
            <a:r>
              <a:rPr lang="en-DE" sz="3400" dirty="0">
                <a:sym typeface="Arial"/>
              </a:rPr>
              <a:t>Two distinct parallels</a:t>
            </a:r>
          </a:p>
          <a:p>
            <a:pPr indent="-444500">
              <a:spcBef>
                <a:spcPts val="0"/>
              </a:spcBef>
              <a:buSzPts val="3400"/>
              <a:buFont typeface="Calibri"/>
              <a:buAutoNum type="arabicPeriod"/>
            </a:pPr>
            <a:endParaRPr lang="en-DE" sz="3400" dirty="0">
              <a:sym typeface="Arial"/>
            </a:endParaRPr>
          </a:p>
          <a:p>
            <a:pPr indent="-444500">
              <a:spcBef>
                <a:spcPts val="0"/>
              </a:spcBef>
              <a:buSzPts val="3400"/>
              <a:buFont typeface="Calibri"/>
              <a:buAutoNum type="arabicPeriod"/>
            </a:pPr>
            <a:r>
              <a:rPr lang="en-US" sz="3400" dirty="0">
                <a:sym typeface="Arial"/>
              </a:rPr>
              <a:t>Che Guevara is quoted saying.. "The revolution is not an apple that falls when it is ripe! You have to make it fall.</a:t>
            </a:r>
            <a:endParaRPr lang="en-DE" sz="3400" dirty="0">
              <a:sym typeface="Arial"/>
            </a:endParaRPr>
          </a:p>
          <a:p>
            <a:pPr indent="-444500">
              <a:spcBef>
                <a:spcPts val="0"/>
              </a:spcBef>
              <a:buSzPts val="3400"/>
              <a:buFont typeface="Calibri"/>
              <a:buAutoNum type="arabicPeriod"/>
            </a:pPr>
            <a:r>
              <a:rPr lang="en-GB" sz="3400" dirty="0">
                <a:sym typeface="Arial"/>
              </a:rPr>
              <a:t>“Cogito Ergo Sum”</a:t>
            </a:r>
            <a:r>
              <a:rPr lang="en-DE" sz="3400" dirty="0">
                <a:sym typeface="Arial"/>
              </a:rPr>
              <a:t> </a:t>
            </a:r>
            <a:r>
              <a:rPr lang="en-US" sz="3400" dirty="0">
                <a:sym typeface="Arial"/>
              </a:rPr>
              <a:t>I think therefore I am</a:t>
            </a:r>
            <a:r>
              <a:rPr lang="en-DE" sz="3400" dirty="0">
                <a:sym typeface="Arial"/>
              </a:rPr>
              <a:t>. </a:t>
            </a:r>
            <a:r>
              <a:rPr lang="en-US" sz="3400" dirty="0">
                <a:sym typeface="Arial"/>
              </a:rPr>
              <a:t>17th century French Philosopher called Rene Descartes</a:t>
            </a:r>
            <a:endParaRPr lang="en-DE" sz="3400" dirty="0">
              <a:sym typeface="Arial"/>
            </a:endParaRPr>
          </a:p>
          <a:p>
            <a:pPr indent="-444500">
              <a:spcBef>
                <a:spcPts val="0"/>
              </a:spcBef>
              <a:buSzPts val="3400"/>
              <a:buFont typeface="Calibri"/>
              <a:buAutoNum type="arabicPeriod"/>
            </a:pPr>
            <a:endParaRPr lang="en-GB" sz="3400" dirty="0">
              <a:sym typeface="Arial"/>
            </a:endParaRPr>
          </a:p>
        </p:txBody>
      </p:sp>
    </p:spTree>
    <p:extLst>
      <p:ext uri="{BB962C8B-B14F-4D97-AF65-F5344CB8AC3E}">
        <p14:creationId xmlns:p14="http://schemas.microsoft.com/office/powerpoint/2010/main" val="92781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601625" y="1181108"/>
            <a:ext cx="8774100" cy="1333500"/>
          </a:xfrm>
          <a:prstGeom prst="rect">
            <a:avLst/>
          </a:prstGeom>
          <a:noFill/>
          <a:ln>
            <a:noFill/>
          </a:ln>
        </p:spPr>
        <p:txBody>
          <a:bodyPr spcFirstLastPara="1" wrap="square" lIns="101625" tIns="50800" rIns="101625" bIns="50800" anchor="b" anchorCtr="0">
            <a:normAutofit/>
          </a:bodyPr>
          <a:lstStyle/>
          <a:p>
            <a:pPr marL="0" lvl="0" indent="0" algn="l" rtl="0">
              <a:lnSpc>
                <a:spcPct val="100000"/>
              </a:lnSpc>
              <a:spcBef>
                <a:spcPts val="0"/>
              </a:spcBef>
              <a:spcAft>
                <a:spcPts val="0"/>
              </a:spcAft>
              <a:buSzPts val="1400"/>
              <a:buNone/>
            </a:pPr>
            <a:r>
              <a:rPr lang="en-US"/>
              <a:t>4IR?</a:t>
            </a:r>
            <a:endParaRPr/>
          </a:p>
          <a:p>
            <a:pPr marL="0" lvl="0" indent="0" algn="l" rtl="0">
              <a:lnSpc>
                <a:spcPct val="100000"/>
              </a:lnSpc>
              <a:spcBef>
                <a:spcPts val="0"/>
              </a:spcBef>
              <a:spcAft>
                <a:spcPts val="0"/>
              </a:spcAft>
              <a:buSzPts val="1400"/>
              <a:buNone/>
            </a:pPr>
            <a:endParaRPr/>
          </a:p>
        </p:txBody>
      </p:sp>
      <p:pic>
        <p:nvPicPr>
          <p:cNvPr id="108" name="Google Shape;108;p3"/>
          <p:cNvPicPr preferRelativeResize="0"/>
          <p:nvPr/>
        </p:nvPicPr>
        <p:blipFill rotWithShape="1">
          <a:blip r:embed="rId3">
            <a:alphaModFix/>
          </a:blip>
          <a:srcRect/>
          <a:stretch/>
        </p:blipFill>
        <p:spPr>
          <a:xfrm>
            <a:off x="685800" y="2057400"/>
            <a:ext cx="8345499" cy="515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20c4a8c8642_0_21"/>
          <p:cNvPicPr preferRelativeResize="0"/>
          <p:nvPr/>
        </p:nvPicPr>
        <p:blipFill rotWithShape="1">
          <a:blip r:embed="rId3">
            <a:alphaModFix/>
          </a:blip>
          <a:srcRect/>
          <a:stretch/>
        </p:blipFill>
        <p:spPr>
          <a:xfrm>
            <a:off x="152400" y="1845139"/>
            <a:ext cx="9845676" cy="45441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898f5fad33_0_38"/>
          <p:cNvSpPr txBox="1"/>
          <p:nvPr/>
        </p:nvSpPr>
        <p:spPr>
          <a:xfrm>
            <a:off x="669925" y="1099400"/>
            <a:ext cx="8602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2"/>
                </a:solidFill>
                <a:latin typeface="Calibri"/>
                <a:ea typeface="Calibri"/>
                <a:cs typeface="Calibri"/>
                <a:sym typeface="Calibri"/>
              </a:rPr>
              <a:t>NUST 4IR Research Projects for ALAN  </a:t>
            </a:r>
            <a:endParaRPr sz="3200" b="1" i="0" u="none" strike="noStrike" cap="none">
              <a:solidFill>
                <a:schemeClr val="dk2"/>
              </a:solidFill>
              <a:latin typeface="Calibri"/>
              <a:ea typeface="Calibri"/>
              <a:cs typeface="Calibri"/>
              <a:sym typeface="Calibri"/>
            </a:endParaRPr>
          </a:p>
        </p:txBody>
      </p:sp>
      <p:sp>
        <p:nvSpPr>
          <p:cNvPr id="143" name="Google Shape;143;g1898f5fad33_0_38"/>
          <p:cNvSpPr txBox="1"/>
          <p:nvPr/>
        </p:nvSpPr>
        <p:spPr>
          <a:xfrm>
            <a:off x="669925" y="2049210"/>
            <a:ext cx="8761200" cy="3200846"/>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rgbClr val="002060"/>
              </a:buClr>
              <a:buSzPts val="2800"/>
              <a:buFont typeface="Calibri"/>
              <a:buChar char="●"/>
            </a:pPr>
            <a:r>
              <a:rPr lang="en-US" sz="2800" b="0" i="0" u="none" strike="noStrike" cap="none" dirty="0">
                <a:solidFill>
                  <a:srgbClr val="002060"/>
                </a:solidFill>
                <a:latin typeface="Calibri"/>
                <a:ea typeface="Calibri"/>
                <a:cs typeface="Calibri"/>
                <a:sym typeface="Calibri"/>
              </a:rPr>
              <a:t>Natural Language Processing (NLP)  through High Performance Computing (HPC) - Local language instant translation </a:t>
            </a:r>
            <a:endParaRPr sz="2800" b="0" i="0" u="none" strike="noStrike" cap="none" dirty="0">
              <a:solidFill>
                <a:srgbClr val="002060"/>
              </a:solidFill>
              <a:latin typeface="Calibri"/>
              <a:ea typeface="Calibri"/>
              <a:cs typeface="Calibri"/>
              <a:sym typeface="Calibri"/>
            </a:endParaRPr>
          </a:p>
          <a:p>
            <a:pPr marL="457200" marR="0" lvl="0" indent="-406400" algn="l" rtl="0">
              <a:lnSpc>
                <a:spcPct val="100000"/>
              </a:lnSpc>
              <a:spcBef>
                <a:spcPts val="0"/>
              </a:spcBef>
              <a:spcAft>
                <a:spcPts val="0"/>
              </a:spcAft>
              <a:buClr>
                <a:srgbClr val="002060"/>
              </a:buClr>
              <a:buSzPts val="2800"/>
              <a:buFont typeface="Calibri"/>
              <a:buChar char="●"/>
            </a:pPr>
            <a:r>
              <a:rPr lang="en-US" sz="2800" b="0" i="0" u="none" strike="noStrike" cap="none" dirty="0">
                <a:solidFill>
                  <a:srgbClr val="002060"/>
                </a:solidFill>
                <a:latin typeface="Calibri"/>
                <a:ea typeface="Calibri"/>
                <a:cs typeface="Calibri"/>
                <a:sym typeface="Calibri"/>
              </a:rPr>
              <a:t>Drones - Drones and AI for crime surveillance and community-based natural resource management. </a:t>
            </a:r>
            <a:endParaRPr sz="2800" b="0" i="0" u="none" strike="noStrike" cap="none" dirty="0">
              <a:solidFill>
                <a:srgbClr val="002060"/>
              </a:solidFill>
              <a:latin typeface="Calibri"/>
              <a:ea typeface="Calibri"/>
              <a:cs typeface="Calibri"/>
              <a:sym typeface="Calibri"/>
            </a:endParaRPr>
          </a:p>
          <a:p>
            <a:pPr marL="457200" marR="0" lvl="0" indent="-406400" algn="l" rtl="0">
              <a:lnSpc>
                <a:spcPct val="100000"/>
              </a:lnSpc>
              <a:spcBef>
                <a:spcPts val="0"/>
              </a:spcBef>
              <a:spcAft>
                <a:spcPts val="0"/>
              </a:spcAft>
              <a:buClr>
                <a:srgbClr val="002060"/>
              </a:buClr>
              <a:buSzPts val="2800"/>
              <a:buFont typeface="Calibri"/>
              <a:buChar char="●"/>
            </a:pPr>
            <a:r>
              <a:rPr lang="en-US" sz="2800" b="0" i="0" u="none" strike="noStrike" cap="none" dirty="0">
                <a:solidFill>
                  <a:srgbClr val="002060"/>
                </a:solidFill>
                <a:latin typeface="Calibri"/>
                <a:ea typeface="Calibri"/>
                <a:cs typeface="Calibri"/>
                <a:sym typeface="Calibri"/>
              </a:rPr>
              <a:t>Smart City Solutions  - Smart and Secure Environments </a:t>
            </a:r>
            <a:endParaRPr sz="2800" dirty="0">
              <a:solidFill>
                <a:srgbClr val="002060"/>
              </a:solidFill>
              <a:latin typeface="Calibri"/>
              <a:ea typeface="Calibri"/>
              <a:cs typeface="Calibri"/>
              <a:sym typeface="Calibri"/>
            </a:endParaRPr>
          </a:p>
          <a:p>
            <a:pPr marL="457200" marR="0" lvl="0" indent="-406400" algn="l" rtl="0">
              <a:lnSpc>
                <a:spcPct val="100000"/>
              </a:lnSpc>
              <a:spcBef>
                <a:spcPts val="0"/>
              </a:spcBef>
              <a:spcAft>
                <a:spcPts val="0"/>
              </a:spcAft>
              <a:buClr>
                <a:srgbClr val="002060"/>
              </a:buClr>
              <a:buSzPts val="2800"/>
              <a:buFont typeface="Calibri"/>
              <a:buChar char="●"/>
            </a:pPr>
            <a:r>
              <a:rPr lang="en-US" sz="2800" dirty="0">
                <a:solidFill>
                  <a:srgbClr val="002060"/>
                </a:solidFill>
                <a:latin typeface="Calibri"/>
                <a:ea typeface="Calibri"/>
                <a:cs typeface="Calibri"/>
                <a:sym typeface="Calibri"/>
              </a:rPr>
              <a:t>Robotics</a:t>
            </a:r>
            <a:r>
              <a:rPr lang="en-DE" sz="2800" dirty="0">
                <a:solidFill>
                  <a:srgbClr val="002060"/>
                </a:solidFill>
                <a:latin typeface="Calibri"/>
                <a:ea typeface="Calibri"/>
                <a:cs typeface="Calibri"/>
                <a:sym typeface="Calibri"/>
              </a:rPr>
              <a:t> and coding</a:t>
            </a:r>
            <a:r>
              <a:rPr lang="en-US" sz="2800" dirty="0">
                <a:solidFill>
                  <a:srgbClr val="002060"/>
                </a:solidFill>
                <a:latin typeface="Calibri"/>
                <a:ea typeface="Calibri"/>
                <a:cs typeface="Calibri"/>
                <a:sym typeface="Calibri"/>
              </a:rPr>
              <a:t> for School Learners</a:t>
            </a:r>
            <a:endParaRPr sz="2800" dirty="0">
              <a:solidFill>
                <a:srgbClr val="00206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4" descr="Aerial view of a town&#10;&#10;Description automatically generated with low confidence"/>
          <p:cNvPicPr preferRelativeResize="0"/>
          <p:nvPr/>
        </p:nvPicPr>
        <p:blipFill rotWithShape="1">
          <a:blip r:embed="rId3">
            <a:alphaModFix/>
          </a:blip>
          <a:srcRect l="826" t="33588" r="828" b="10940"/>
          <a:stretch/>
        </p:blipFill>
        <p:spPr>
          <a:xfrm>
            <a:off x="0" y="3817937"/>
            <a:ext cx="10150474" cy="3817938"/>
          </a:xfrm>
          <a:prstGeom prst="rect">
            <a:avLst/>
          </a:prstGeom>
          <a:noFill/>
          <a:ln>
            <a:noFill/>
          </a:ln>
        </p:spPr>
      </p:pic>
      <p:pic>
        <p:nvPicPr>
          <p:cNvPr id="150" name="Google Shape;150;p4" descr="A picture containing text, blackboard&#10;&#10;Description automatically generated"/>
          <p:cNvPicPr preferRelativeResize="0"/>
          <p:nvPr/>
        </p:nvPicPr>
        <p:blipFill rotWithShape="1">
          <a:blip r:embed="rId4">
            <a:alphaModFix amt="35000"/>
          </a:blip>
          <a:srcRect t="29420" b="8726"/>
          <a:stretch/>
        </p:blipFill>
        <p:spPr>
          <a:xfrm>
            <a:off x="1" y="3817938"/>
            <a:ext cx="10150474" cy="3817938"/>
          </a:xfrm>
          <a:prstGeom prst="rect">
            <a:avLst/>
          </a:prstGeom>
          <a:noFill/>
          <a:ln>
            <a:noFill/>
          </a:ln>
        </p:spPr>
      </p:pic>
      <p:sp>
        <p:nvSpPr>
          <p:cNvPr id="151" name="Google Shape;151;p4"/>
          <p:cNvSpPr txBox="1"/>
          <p:nvPr/>
        </p:nvSpPr>
        <p:spPr>
          <a:xfrm>
            <a:off x="1366838" y="2002055"/>
            <a:ext cx="8590978" cy="172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Arial"/>
                <a:ea typeface="Arial"/>
                <a:cs typeface="Arial"/>
                <a:sym typeface="Arial"/>
              </a:rPr>
              <a:t>How can LAs benefit from the envisaged National Green Hydrogen Projects?</a:t>
            </a:r>
            <a:endParaRPr sz="2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By: Dr Erold Naomab</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dirty="0">
                <a:solidFill>
                  <a:srgbClr val="FFFFFF"/>
                </a:solidFill>
                <a:latin typeface="Calibri"/>
                <a:ea typeface="Calibri"/>
                <a:cs typeface="Calibri"/>
                <a:sym typeface="Calibri"/>
              </a:rPr>
              <a:t>NUST Vice-Chancellor </a:t>
            </a:r>
            <a:endParaRPr sz="1400" b="0" i="0" u="none" strike="noStrike" cap="none" dirty="0">
              <a:solidFill>
                <a:srgbClr val="000000"/>
              </a:solidFill>
              <a:latin typeface="Arial"/>
              <a:ea typeface="Arial"/>
              <a:cs typeface="Arial"/>
              <a:sym typeface="Arial"/>
            </a:endParaRPr>
          </a:p>
        </p:txBody>
      </p:sp>
      <p:sp>
        <p:nvSpPr>
          <p:cNvPr id="152" name="Google Shape;152;p4"/>
          <p:cNvSpPr txBox="1"/>
          <p:nvPr/>
        </p:nvSpPr>
        <p:spPr>
          <a:xfrm>
            <a:off x="1366838" y="1384300"/>
            <a:ext cx="800893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Arial"/>
                <a:ea typeface="Arial"/>
                <a:cs typeface="Arial"/>
                <a:sym typeface="Arial"/>
              </a:rPr>
              <a:t>Office of the Vice-Chancellor</a:t>
            </a:r>
            <a:endParaRPr sz="1400" b="0" i="0" u="none" strike="noStrike" cap="none">
              <a:solidFill>
                <a:srgbClr val="000000"/>
              </a:solidFill>
              <a:latin typeface="Arial"/>
              <a:ea typeface="Arial"/>
              <a:cs typeface="Arial"/>
              <a:sym typeface="Arial"/>
            </a:endParaRPr>
          </a:p>
        </p:txBody>
      </p:sp>
      <p:pic>
        <p:nvPicPr>
          <p:cNvPr id="153" name="Google Shape;153;p4"/>
          <p:cNvPicPr preferRelativeResize="0"/>
          <p:nvPr/>
        </p:nvPicPr>
        <p:blipFill rotWithShape="1">
          <a:blip r:embed="rId5">
            <a:alphaModFix/>
          </a:blip>
          <a:srcRect/>
          <a:stretch/>
        </p:blipFill>
        <p:spPr>
          <a:xfrm>
            <a:off x="7870451" y="4260055"/>
            <a:ext cx="2387600" cy="2933700"/>
          </a:xfrm>
          <a:prstGeom prst="rect">
            <a:avLst/>
          </a:prstGeom>
          <a:noFill/>
          <a:ln>
            <a:noFill/>
          </a:ln>
        </p:spPr>
      </p:pic>
      <p:sp>
        <p:nvSpPr>
          <p:cNvPr id="154" name="Google Shape;154;p4"/>
          <p:cNvSpPr txBox="1"/>
          <p:nvPr/>
        </p:nvSpPr>
        <p:spPr>
          <a:xfrm>
            <a:off x="2441448" y="-521208"/>
            <a:ext cx="18473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0c4a8c8642_2_36"/>
          <p:cNvPicPr preferRelativeResize="0"/>
          <p:nvPr/>
        </p:nvPicPr>
        <p:blipFill rotWithShape="1">
          <a:blip r:embed="rId3">
            <a:alphaModFix/>
          </a:blip>
          <a:srcRect/>
          <a:stretch/>
        </p:blipFill>
        <p:spPr>
          <a:xfrm>
            <a:off x="342580" y="1608108"/>
            <a:ext cx="8427350" cy="6027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0c4a8c8642_2_43"/>
          <p:cNvPicPr preferRelativeResize="0"/>
          <p:nvPr/>
        </p:nvPicPr>
        <p:blipFill rotWithShape="1">
          <a:blip r:embed="rId3">
            <a:alphaModFix/>
          </a:blip>
          <a:srcRect/>
          <a:stretch/>
        </p:blipFill>
        <p:spPr>
          <a:xfrm>
            <a:off x="792412" y="1052675"/>
            <a:ext cx="8565649" cy="5950874"/>
          </a:xfrm>
          <a:prstGeom prst="rect">
            <a:avLst/>
          </a:prstGeom>
          <a:noFill/>
          <a:ln>
            <a:noFill/>
          </a:ln>
        </p:spPr>
      </p:pic>
      <p:sp>
        <p:nvSpPr>
          <p:cNvPr id="197" name="Google Shape;197;g20c4a8c8642_2_43"/>
          <p:cNvSpPr txBox="1"/>
          <p:nvPr/>
        </p:nvSpPr>
        <p:spPr>
          <a:xfrm>
            <a:off x="6115300" y="6875600"/>
            <a:ext cx="3426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Wind energy resource</a:t>
            </a:r>
            <a:endParaRPr sz="2000" b="0" i="0" u="none" strike="noStrike" cap="none">
              <a:solidFill>
                <a:srgbClr val="000000"/>
              </a:solidFill>
              <a:latin typeface="Calibri"/>
              <a:ea typeface="Calibri"/>
              <a:cs typeface="Calibri"/>
              <a:sym typeface="Calibri"/>
            </a:endParaRPr>
          </a:p>
        </p:txBody>
      </p:sp>
      <p:sp>
        <p:nvSpPr>
          <p:cNvPr id="198" name="Google Shape;198;g20c4a8c8642_2_43"/>
          <p:cNvSpPr txBox="1"/>
          <p:nvPr/>
        </p:nvSpPr>
        <p:spPr>
          <a:xfrm>
            <a:off x="1314700" y="7028000"/>
            <a:ext cx="3426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Solar energy resource</a:t>
            </a:r>
            <a:endParaRPr sz="2000" b="0" i="0" u="none" strike="noStrike" cap="none">
              <a:solidFill>
                <a:srgbClr val="000000"/>
              </a:solidFill>
              <a:latin typeface="Calibri"/>
              <a:ea typeface="Calibri"/>
              <a:cs typeface="Calibri"/>
              <a:sym typeface="Calibri"/>
            </a:endParaRPr>
          </a:p>
        </p:txBody>
      </p:sp>
      <p:sp>
        <p:nvSpPr>
          <p:cNvPr id="199" name="Google Shape;199;g20c4a8c8642_2_43"/>
          <p:cNvSpPr/>
          <p:nvPr/>
        </p:nvSpPr>
        <p:spPr>
          <a:xfrm>
            <a:off x="1939275" y="4616775"/>
            <a:ext cx="1146000" cy="1586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0c4a8c8642_2_43"/>
          <p:cNvSpPr/>
          <p:nvPr/>
        </p:nvSpPr>
        <p:spPr>
          <a:xfrm>
            <a:off x="5718650" y="4561700"/>
            <a:ext cx="1146000" cy="1586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0c4a8c8642_2_43"/>
          <p:cNvSpPr txBox="1"/>
          <p:nvPr/>
        </p:nvSpPr>
        <p:spPr>
          <a:xfrm>
            <a:off x="4054850" y="6093275"/>
            <a:ext cx="1851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Best location for green H2 Production</a:t>
            </a:r>
            <a:endParaRPr sz="1400" b="0" i="0" u="none" strike="noStrike" cap="none">
              <a:solidFill>
                <a:srgbClr val="000000"/>
              </a:solidFill>
              <a:latin typeface="Calibri"/>
              <a:ea typeface="Calibri"/>
              <a:cs typeface="Calibri"/>
              <a:sym typeface="Calibri"/>
            </a:endParaRPr>
          </a:p>
        </p:txBody>
      </p:sp>
      <p:cxnSp>
        <p:nvCxnSpPr>
          <p:cNvPr id="202" name="Google Shape;202;g20c4a8c8642_2_43"/>
          <p:cNvCxnSpPr/>
          <p:nvPr/>
        </p:nvCxnSpPr>
        <p:spPr>
          <a:xfrm rot="10800000">
            <a:off x="2908900" y="5707700"/>
            <a:ext cx="1248600" cy="639000"/>
          </a:xfrm>
          <a:prstGeom prst="straightConnector1">
            <a:avLst/>
          </a:prstGeom>
          <a:noFill/>
          <a:ln w="28575" cap="flat" cmpd="sng">
            <a:solidFill>
              <a:schemeClr val="dk2"/>
            </a:solidFill>
            <a:prstDash val="solid"/>
            <a:round/>
            <a:headEnd type="none" w="sm" len="sm"/>
            <a:tailEnd type="triangle" w="med" len="med"/>
          </a:ln>
        </p:spPr>
      </p:cxnSp>
      <p:cxnSp>
        <p:nvCxnSpPr>
          <p:cNvPr id="203" name="Google Shape;203;g20c4a8c8642_2_43"/>
          <p:cNvCxnSpPr/>
          <p:nvPr/>
        </p:nvCxnSpPr>
        <p:spPr>
          <a:xfrm rot="10800000" flipH="1">
            <a:off x="5595575" y="5661850"/>
            <a:ext cx="584100" cy="749100"/>
          </a:xfrm>
          <a:prstGeom prst="straightConnector1">
            <a:avLst/>
          </a:prstGeom>
          <a:noFill/>
          <a:ln w="28575" cap="flat" cmpd="sng">
            <a:solidFill>
              <a:schemeClr val="dk2"/>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0c4a8c8642_2_20"/>
          <p:cNvSpPr txBox="1">
            <a:spLocks noGrp="1"/>
          </p:cNvSpPr>
          <p:nvPr>
            <p:ph type="title"/>
          </p:nvPr>
        </p:nvSpPr>
        <p:spPr>
          <a:xfrm>
            <a:off x="281962" y="1159726"/>
            <a:ext cx="8774100" cy="495600"/>
          </a:xfrm>
          <a:prstGeom prst="rect">
            <a:avLst/>
          </a:prstGeom>
          <a:noFill/>
          <a:ln>
            <a:noFill/>
          </a:ln>
        </p:spPr>
        <p:txBody>
          <a:bodyPr spcFirstLastPara="1" wrap="square" lIns="101625" tIns="50800" rIns="101625" bIns="50800" anchor="b" anchorCtr="0">
            <a:normAutofit fontScale="90000"/>
          </a:bodyPr>
          <a:lstStyle/>
          <a:p>
            <a:pPr marL="0" lvl="0" indent="0" algn="l" rtl="0">
              <a:lnSpc>
                <a:spcPct val="100000"/>
              </a:lnSpc>
              <a:spcBef>
                <a:spcPts val="0"/>
              </a:spcBef>
              <a:spcAft>
                <a:spcPts val="0"/>
              </a:spcAft>
              <a:buSzPct val="47138"/>
              <a:buNone/>
            </a:pPr>
            <a:r>
              <a:rPr lang="en-US"/>
              <a:t>Namibia’s strategy</a:t>
            </a:r>
            <a:endParaRPr/>
          </a:p>
        </p:txBody>
      </p:sp>
      <p:pic>
        <p:nvPicPr>
          <p:cNvPr id="210" name="Google Shape;210;g20c4a8c8642_2_20"/>
          <p:cNvPicPr preferRelativeResize="0"/>
          <p:nvPr/>
        </p:nvPicPr>
        <p:blipFill rotWithShape="1">
          <a:blip r:embed="rId3">
            <a:alphaModFix/>
          </a:blip>
          <a:srcRect/>
          <a:stretch/>
        </p:blipFill>
        <p:spPr>
          <a:xfrm>
            <a:off x="984275" y="1741601"/>
            <a:ext cx="8181923" cy="5675749"/>
          </a:xfrm>
          <a:prstGeom prst="rect">
            <a:avLst/>
          </a:prstGeom>
          <a:noFill/>
          <a:ln>
            <a:noFill/>
          </a:ln>
        </p:spPr>
      </p:pic>
      <p:sp>
        <p:nvSpPr>
          <p:cNvPr id="211" name="Google Shape;211;g20c4a8c8642_2_20"/>
          <p:cNvSpPr txBox="1"/>
          <p:nvPr/>
        </p:nvSpPr>
        <p:spPr>
          <a:xfrm>
            <a:off x="1123900" y="6523000"/>
            <a:ext cx="3823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Namibia and Germany Signs a Joint Communiqué of Intent (JCoI)</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1287</Words>
  <Application>Microsoft Office PowerPoint</Application>
  <PresentationFormat>Custom</PresentationFormat>
  <Paragraphs>99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What is a revolution in the context of industrialisation?</vt:lpstr>
      <vt:lpstr>4IR? </vt:lpstr>
      <vt:lpstr>PowerPoint Presentation</vt:lpstr>
      <vt:lpstr>PowerPoint Presentation</vt:lpstr>
      <vt:lpstr>PowerPoint Presentation</vt:lpstr>
      <vt:lpstr>PowerPoint Presentation</vt:lpstr>
      <vt:lpstr>PowerPoint Presentation</vt:lpstr>
      <vt:lpstr>Namibia’s strategy</vt:lpstr>
      <vt:lpstr>PowerPoint Presentation</vt:lpstr>
      <vt:lpstr>NUST’s vision for coupling Green Hydrogen to Economic Prosperity.</vt:lpstr>
      <vt:lpstr>What NUST is offering ALAN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CDP</dc:creator>
  <cp:lastModifiedBy>Erold Naomab</cp:lastModifiedBy>
  <cp:revision>15</cp:revision>
  <dcterms:created xsi:type="dcterms:W3CDTF">2015-11-09T03:14:54Z</dcterms:created>
  <dcterms:modified xsi:type="dcterms:W3CDTF">2023-02-21T06:04:23Z</dcterms:modified>
</cp:coreProperties>
</file>