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75" r:id="rId6"/>
    <p:sldId id="278" r:id="rId7"/>
    <p:sldId id="279" r:id="rId8"/>
    <p:sldId id="280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5A5C"/>
    <a:srgbClr val="CDCFD4"/>
    <a:srgbClr val="ECA040"/>
    <a:srgbClr val="84A2B8"/>
    <a:srgbClr val="C66C36"/>
    <a:srgbClr val="A8303D"/>
    <a:srgbClr val="8EC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BC7030-1235-40C8-A917-383B4D303DE6}" v="59" dt="2022-09-22T09:03:54.6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672"/>
  </p:normalViewPr>
  <p:slideViewPr>
    <p:cSldViewPr snapToGrid="0" snapToObjects="1" showGuides="1">
      <p:cViewPr varScale="1">
        <p:scale>
          <a:sx n="79" d="100"/>
          <a:sy n="79" d="100"/>
        </p:scale>
        <p:origin x="82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uriza, Leslie" userId="4cb63fe6-8799-406e-a9e3-f4a82ea7bce8" providerId="ADAL" clId="{5FBC7030-1235-40C8-A917-383B4D303DE6}"/>
    <pc:docChg chg="custSel modSld">
      <pc:chgData name="Puriza, Leslie" userId="4cb63fe6-8799-406e-a9e3-f4a82ea7bce8" providerId="ADAL" clId="{5FBC7030-1235-40C8-A917-383B4D303DE6}" dt="2022-09-22T09:03:54.639" v="59" actId="478"/>
      <pc:docMkLst>
        <pc:docMk/>
      </pc:docMkLst>
      <pc:sldChg chg="delSp modSp mod modAnim">
        <pc:chgData name="Puriza, Leslie" userId="4cb63fe6-8799-406e-a9e3-f4a82ea7bce8" providerId="ADAL" clId="{5FBC7030-1235-40C8-A917-383B4D303DE6}" dt="2022-09-22T09:03:54.639" v="59" actId="478"/>
        <pc:sldMkLst>
          <pc:docMk/>
          <pc:sldMk cId="2078730159" sldId="256"/>
        </pc:sldMkLst>
        <pc:spChg chg="mod">
          <ac:chgData name="Puriza, Leslie" userId="4cb63fe6-8799-406e-a9e3-f4a82ea7bce8" providerId="ADAL" clId="{5FBC7030-1235-40C8-A917-383B4D303DE6}" dt="2022-09-22T09:03:37.374" v="58" actId="20577"/>
          <ac:spMkLst>
            <pc:docMk/>
            <pc:sldMk cId="2078730159" sldId="256"/>
            <ac:spMk id="5" creationId="{CD9B0E41-9EB1-4C43-82D7-B4DEFDBF67AE}"/>
          </ac:spMkLst>
        </pc:spChg>
        <pc:picChg chg="del">
          <ac:chgData name="Puriza, Leslie" userId="4cb63fe6-8799-406e-a9e3-f4a82ea7bce8" providerId="ADAL" clId="{5FBC7030-1235-40C8-A917-383B4D303DE6}" dt="2022-09-22T09:03:54.639" v="59" actId="478"/>
          <ac:picMkLst>
            <pc:docMk/>
            <pc:sldMk cId="2078730159" sldId="256"/>
            <ac:picMk id="6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AA2BB2D6-D5A3-9D42-AF99-C438398153F4}"/>
              </a:ext>
            </a:extLst>
          </p:cNvPr>
          <p:cNvGrpSpPr/>
          <p:nvPr userDrawn="1"/>
        </p:nvGrpSpPr>
        <p:grpSpPr>
          <a:xfrm>
            <a:off x="11324868" y="5753322"/>
            <a:ext cx="1167449" cy="1760178"/>
            <a:chOff x="6887339" y="-619088"/>
            <a:chExt cx="5447766" cy="4578305"/>
          </a:xfrm>
        </p:grpSpPr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EA3C334E-8D27-C641-8AFD-16AF63A543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14921" y="-618565"/>
              <a:ext cx="2279654" cy="2097628"/>
            </a:xfrm>
            <a:custGeom>
              <a:avLst/>
              <a:gdLst>
                <a:gd name="T0" fmla="*/ 526 w 526"/>
                <a:gd name="T1" fmla="*/ 0 h 484"/>
                <a:gd name="T2" fmla="*/ 40 w 526"/>
                <a:gd name="T3" fmla="*/ 484 h 484"/>
                <a:gd name="T4" fmla="*/ 0 w 526"/>
                <a:gd name="T5" fmla="*/ 484 h 484"/>
                <a:gd name="T6" fmla="*/ 486 w 526"/>
                <a:gd name="T7" fmla="*/ 0 h 484"/>
                <a:gd name="T8" fmla="*/ 526 w 526"/>
                <a:gd name="T9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484">
                  <a:moveTo>
                    <a:pt x="526" y="0"/>
                  </a:moveTo>
                  <a:lnTo>
                    <a:pt x="40" y="484"/>
                  </a:lnTo>
                  <a:lnTo>
                    <a:pt x="0" y="484"/>
                  </a:lnTo>
                  <a:lnTo>
                    <a:pt x="486" y="0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CDCF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5">
              <a:extLst>
                <a:ext uri="{FF2B5EF4-FFF2-40B4-BE49-F238E27FC236}">
                  <a16:creationId xmlns:a16="http://schemas.microsoft.com/office/drawing/2014/main" id="{B5C6F70F-2B50-7649-BD90-02C0515E51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03261" y="-618565"/>
              <a:ext cx="3631844" cy="3142109"/>
            </a:xfrm>
            <a:custGeom>
              <a:avLst/>
              <a:gdLst>
                <a:gd name="T0" fmla="*/ 838 w 838"/>
                <a:gd name="T1" fmla="*/ 0 h 725"/>
                <a:gd name="T2" fmla="*/ 802 w 838"/>
                <a:gd name="T3" fmla="*/ 36 h 725"/>
                <a:gd name="T4" fmla="*/ 281 w 838"/>
                <a:gd name="T5" fmla="*/ 555 h 725"/>
                <a:gd name="T6" fmla="*/ 110 w 838"/>
                <a:gd name="T7" fmla="*/ 725 h 725"/>
                <a:gd name="T8" fmla="*/ 0 w 838"/>
                <a:gd name="T9" fmla="*/ 725 h 725"/>
                <a:gd name="T10" fmla="*/ 728 w 838"/>
                <a:gd name="T11" fmla="*/ 0 h 725"/>
                <a:gd name="T12" fmla="*/ 838 w 838"/>
                <a:gd name="T13" fmla="*/ 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8" h="725">
                  <a:moveTo>
                    <a:pt x="838" y="0"/>
                  </a:moveTo>
                  <a:lnTo>
                    <a:pt x="802" y="36"/>
                  </a:lnTo>
                  <a:lnTo>
                    <a:pt x="281" y="555"/>
                  </a:lnTo>
                  <a:lnTo>
                    <a:pt x="110" y="725"/>
                  </a:lnTo>
                  <a:lnTo>
                    <a:pt x="0" y="725"/>
                  </a:lnTo>
                  <a:lnTo>
                    <a:pt x="728" y="0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CDCF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2">
              <a:extLst>
                <a:ext uri="{FF2B5EF4-FFF2-40B4-BE49-F238E27FC236}">
                  <a16:creationId xmlns:a16="http://schemas.microsoft.com/office/drawing/2014/main" id="{F1DE711C-0570-EC41-9296-030A13B0E7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87339" y="-619088"/>
              <a:ext cx="4873040" cy="4578305"/>
            </a:xfrm>
            <a:custGeom>
              <a:avLst/>
              <a:gdLst>
                <a:gd name="T0" fmla="*/ 526 w 526"/>
                <a:gd name="T1" fmla="*/ 0 h 484"/>
                <a:gd name="T2" fmla="*/ 40 w 526"/>
                <a:gd name="T3" fmla="*/ 484 h 484"/>
                <a:gd name="T4" fmla="*/ 0 w 526"/>
                <a:gd name="T5" fmla="*/ 484 h 484"/>
                <a:gd name="T6" fmla="*/ 486 w 526"/>
                <a:gd name="T7" fmla="*/ 0 h 484"/>
                <a:gd name="T8" fmla="*/ 526 w 526"/>
                <a:gd name="T9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484">
                  <a:moveTo>
                    <a:pt x="526" y="0"/>
                  </a:moveTo>
                  <a:lnTo>
                    <a:pt x="40" y="484"/>
                  </a:lnTo>
                  <a:lnTo>
                    <a:pt x="0" y="484"/>
                  </a:lnTo>
                  <a:lnTo>
                    <a:pt x="486" y="0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CDCFD4">
                <a:alpha val="6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0BF0627-815C-7E4D-982E-4675C47D39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8000"/>
          </a:blip>
          <a:srcRect r="16133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54C691-0B21-6549-A0E7-1F1C9B798A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3221" t="44611" r="29366" b="40861"/>
          <a:stretch/>
        </p:blipFill>
        <p:spPr>
          <a:xfrm>
            <a:off x="9735670" y="6536440"/>
            <a:ext cx="2861885" cy="6162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DBAC12-57D1-C549-A4C0-C19D53EFE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0000"/>
          </a:blip>
          <a:srcRect l="46942" t="64918" r="24318" b="13057"/>
          <a:stretch/>
        </p:blipFill>
        <p:spPr>
          <a:xfrm>
            <a:off x="-319222" y="5885422"/>
            <a:ext cx="1272209" cy="4599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496E4D-B724-E641-9EBE-AE61557EB7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4301" t="27025" r="35369" b="29483"/>
          <a:stretch/>
        </p:blipFill>
        <p:spPr>
          <a:xfrm>
            <a:off x="1219201" y="1415007"/>
            <a:ext cx="4058652" cy="27455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D5E71C1-72C0-1543-BD64-200B2878F7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 amt="66000"/>
          </a:blip>
          <a:srcRect l="26610" r="1030" b="28182"/>
          <a:stretch/>
        </p:blipFill>
        <p:spPr>
          <a:xfrm>
            <a:off x="0" y="3653222"/>
            <a:ext cx="5518483" cy="25838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89224CA-9F0D-454E-8331-243E58134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alphaModFix amt="41000"/>
          </a:blip>
          <a:srcRect l="72205" t="8746" r="13935" b="77603"/>
          <a:stretch/>
        </p:blipFill>
        <p:spPr>
          <a:xfrm rot="3716585">
            <a:off x="-221875" y="3341592"/>
            <a:ext cx="1331258" cy="6185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A39284F-3F46-D242-BD9A-D844C5AA6B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34407" t="30240" r="38136" b="34072"/>
          <a:stretch/>
        </p:blipFill>
        <p:spPr>
          <a:xfrm>
            <a:off x="1473200" y="1682375"/>
            <a:ext cx="3688080" cy="226141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A2BE975-8906-AF4E-833D-2CB065B55A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alphaModFix amt="41000"/>
          </a:blip>
          <a:srcRect l="21945" t="63549" r="57707"/>
          <a:stretch/>
        </p:blipFill>
        <p:spPr>
          <a:xfrm rot="1833818">
            <a:off x="3949955" y="214034"/>
            <a:ext cx="1954426" cy="165162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B8B67AF-8E83-4148-87AF-38A7851C95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5622" y="3897109"/>
            <a:ext cx="7586593" cy="1311758"/>
          </a:xfrm>
          <a:noFill/>
        </p:spPr>
        <p:txBody>
          <a:bodyPr anchor="t">
            <a:normAutofit/>
          </a:bodyPr>
          <a:lstStyle>
            <a:lvl1pPr>
              <a:defRPr sz="4800">
                <a:solidFill>
                  <a:srgbClr val="5A5A5C"/>
                </a:solidFill>
              </a:defRPr>
            </a:lvl1pPr>
          </a:lstStyle>
          <a:p>
            <a:r>
              <a:rPr lang="en-GB" dirty="0"/>
              <a:t>Headline to go in here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B9CB6D1-3433-F24E-B1AD-44237BCBBD2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25622" y="4689618"/>
            <a:ext cx="7616411" cy="60870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Secondary Heading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D3F9F7F-FCF7-C84B-8866-A901D3D4CFD5}"/>
              </a:ext>
            </a:extLst>
          </p:cNvPr>
          <p:cNvGrpSpPr/>
          <p:nvPr userDrawn="1"/>
        </p:nvGrpSpPr>
        <p:grpSpPr>
          <a:xfrm>
            <a:off x="-390908" y="-1021124"/>
            <a:ext cx="1674276" cy="3220071"/>
            <a:chOff x="-7408" y="-1191232"/>
            <a:chExt cx="4135655" cy="5781522"/>
          </a:xfrm>
        </p:grpSpPr>
        <p:sp>
          <p:nvSpPr>
            <p:cNvPr id="77" name="Freeform: Shape 3">
              <a:extLst>
                <a:ext uri="{FF2B5EF4-FFF2-40B4-BE49-F238E27FC236}">
                  <a16:creationId xmlns:a16="http://schemas.microsoft.com/office/drawing/2014/main" id="{A65091D3-191C-A54F-8FD2-756358112F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7408" y="-15915"/>
              <a:ext cx="2936472" cy="3548347"/>
            </a:xfrm>
            <a:custGeom>
              <a:avLst/>
              <a:gdLst>
                <a:gd name="connsiteX0" fmla="*/ 2468036 w 3488916"/>
                <a:gd name="connsiteY0" fmla="*/ 0 h 3548347"/>
                <a:gd name="connsiteX1" fmla="*/ 3488916 w 3488916"/>
                <a:gd name="connsiteY1" fmla="*/ 0 h 3548347"/>
                <a:gd name="connsiteX2" fmla="*/ 157141 w 3488916"/>
                <a:gd name="connsiteY2" fmla="*/ 3388837 h 3548347"/>
                <a:gd name="connsiteX3" fmla="*/ 0 w 3488916"/>
                <a:gd name="connsiteY3" fmla="*/ 3548347 h 3548347"/>
                <a:gd name="connsiteX4" fmla="*/ 0 w 3488916"/>
                <a:gd name="connsiteY4" fmla="*/ 2509594 h 3548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8916" h="3548347">
                  <a:moveTo>
                    <a:pt x="2468036" y="0"/>
                  </a:moveTo>
                  <a:lnTo>
                    <a:pt x="3488916" y="0"/>
                  </a:lnTo>
                  <a:lnTo>
                    <a:pt x="157141" y="3388837"/>
                  </a:lnTo>
                  <a:lnTo>
                    <a:pt x="0" y="3548347"/>
                  </a:lnTo>
                  <a:lnTo>
                    <a:pt x="0" y="2509594"/>
                  </a:lnTo>
                  <a:close/>
                </a:path>
              </a:pathLst>
            </a:custGeom>
            <a:solidFill>
              <a:srgbClr val="CDCFD4"/>
            </a:solidFill>
            <a:ln>
              <a:noFill/>
            </a:ln>
            <a:effectLst>
              <a:innerShdw blurRad="63500" dist="50800" dir="13500000">
                <a:prstClr val="black">
                  <a:alpha val="22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8" name="Freeform 13">
              <a:extLst>
                <a:ext uri="{FF2B5EF4-FFF2-40B4-BE49-F238E27FC236}">
                  <a16:creationId xmlns:a16="http://schemas.microsoft.com/office/drawing/2014/main" id="{97212CB6-C9CD-DD42-B272-E9CC404AAE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7779" y="-19050"/>
              <a:ext cx="1028650" cy="1044481"/>
            </a:xfrm>
            <a:custGeom>
              <a:avLst/>
              <a:gdLst>
                <a:gd name="T0" fmla="*/ 282 w 282"/>
                <a:gd name="T1" fmla="*/ 0 h 241"/>
                <a:gd name="T2" fmla="*/ 40 w 282"/>
                <a:gd name="T3" fmla="*/ 241 h 241"/>
                <a:gd name="T4" fmla="*/ 0 w 282"/>
                <a:gd name="T5" fmla="*/ 241 h 241"/>
                <a:gd name="T6" fmla="*/ 242 w 282"/>
                <a:gd name="T7" fmla="*/ 0 h 241"/>
                <a:gd name="T8" fmla="*/ 282 w 282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41">
                  <a:moveTo>
                    <a:pt x="282" y="0"/>
                  </a:moveTo>
                  <a:lnTo>
                    <a:pt x="40" y="241"/>
                  </a:lnTo>
                  <a:lnTo>
                    <a:pt x="0" y="241"/>
                  </a:lnTo>
                  <a:lnTo>
                    <a:pt x="242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CDCF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C1CA78DB-2CFC-DA43-8F23-1E3ADD43BE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817" y="11985"/>
              <a:ext cx="4101430" cy="4578305"/>
            </a:xfrm>
            <a:custGeom>
              <a:avLst/>
              <a:gdLst>
                <a:gd name="T0" fmla="*/ 526 w 526"/>
                <a:gd name="T1" fmla="*/ 0 h 484"/>
                <a:gd name="T2" fmla="*/ 40 w 526"/>
                <a:gd name="T3" fmla="*/ 484 h 484"/>
                <a:gd name="T4" fmla="*/ 0 w 526"/>
                <a:gd name="T5" fmla="*/ 484 h 484"/>
                <a:gd name="T6" fmla="*/ 486 w 526"/>
                <a:gd name="T7" fmla="*/ 0 h 484"/>
                <a:gd name="T8" fmla="*/ 526 w 526"/>
                <a:gd name="T9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484">
                  <a:moveTo>
                    <a:pt x="526" y="0"/>
                  </a:moveTo>
                  <a:lnTo>
                    <a:pt x="40" y="484"/>
                  </a:lnTo>
                  <a:lnTo>
                    <a:pt x="0" y="484"/>
                  </a:lnTo>
                  <a:lnTo>
                    <a:pt x="486" y="0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CDCF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7ED5FE9E-CF26-6347-BE6B-0C6FBF20510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43221" t="44611" r="29366" b="40861"/>
            <a:stretch/>
          </p:blipFill>
          <p:spPr>
            <a:xfrm rot="7245095" flipH="1">
              <a:off x="-811841" y="1375443"/>
              <a:ext cx="5687779" cy="554429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E8B289F-7CD4-4C93-B254-55D994ED5F79}"/>
              </a:ext>
            </a:extLst>
          </p:cNvPr>
          <p:cNvGrpSpPr/>
          <p:nvPr userDrawn="1"/>
        </p:nvGrpSpPr>
        <p:grpSpPr>
          <a:xfrm>
            <a:off x="10197548" y="194917"/>
            <a:ext cx="2325756" cy="4852141"/>
            <a:chOff x="10197548" y="194917"/>
            <a:chExt cx="2325756" cy="485214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5985230-E78F-1443-8447-5DCD31BCE93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l="82019" b="43324"/>
            <a:stretch/>
          </p:blipFill>
          <p:spPr>
            <a:xfrm>
              <a:off x="10197548" y="194917"/>
              <a:ext cx="2325756" cy="345830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1C9F863-5CD2-48B9-B19B-FEAB0353341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l="84022" t="87169" r="4173"/>
            <a:stretch/>
          </p:blipFill>
          <p:spPr>
            <a:xfrm>
              <a:off x="10398516" y="3645774"/>
              <a:ext cx="1526960" cy="782917"/>
            </a:xfrm>
            <a:prstGeom prst="rect">
              <a:avLst/>
            </a:prstGeom>
          </p:spPr>
        </p:pic>
        <p:pic>
          <p:nvPicPr>
            <p:cNvPr id="4" name="Picture 3" descr="Text&#10;&#10;Description automatically generated">
              <a:extLst>
                <a:ext uri="{FF2B5EF4-FFF2-40B4-BE49-F238E27FC236}">
                  <a16:creationId xmlns:a16="http://schemas.microsoft.com/office/drawing/2014/main" id="{4CD25C88-5FDC-4698-B35E-BE6244B27C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10458927" y="4601334"/>
              <a:ext cx="1406137" cy="4457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392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9711C22-6C09-2A4C-B23E-4C4AF777C8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7000"/>
          </a:blip>
          <a:srcRect l="-7110" r="23243"/>
          <a:stretch/>
        </p:blipFill>
        <p:spPr>
          <a:xfrm flipH="1" flipV="1">
            <a:off x="-721895" y="0"/>
            <a:ext cx="12192000" cy="685800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B2020865-8048-434F-A021-5CB7B6FB7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7000"/>
          </a:blip>
          <a:srcRect l="7738" t="21179" r="67723" b="28209"/>
          <a:stretch/>
        </p:blipFill>
        <p:spPr>
          <a:xfrm>
            <a:off x="10305310" y="-625642"/>
            <a:ext cx="2480248" cy="241321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A3C8B594-A40C-9E42-A00D-CCD12DC832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301" t="27025" r="35369" b="29483"/>
          <a:stretch/>
        </p:blipFill>
        <p:spPr>
          <a:xfrm>
            <a:off x="10828421" y="217039"/>
            <a:ext cx="1155031" cy="781344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CE239FD9-5EAA-474A-AFD3-C4FEE7E17914}"/>
              </a:ext>
            </a:extLst>
          </p:cNvPr>
          <p:cNvGrpSpPr/>
          <p:nvPr userDrawn="1"/>
        </p:nvGrpSpPr>
        <p:grpSpPr>
          <a:xfrm>
            <a:off x="0" y="-935503"/>
            <a:ext cx="1453981" cy="2796386"/>
            <a:chOff x="-7408" y="-1191232"/>
            <a:chExt cx="4135655" cy="5781522"/>
          </a:xfrm>
        </p:grpSpPr>
        <p:sp>
          <p:nvSpPr>
            <p:cNvPr id="88" name="Freeform: Shape 3">
              <a:extLst>
                <a:ext uri="{FF2B5EF4-FFF2-40B4-BE49-F238E27FC236}">
                  <a16:creationId xmlns:a16="http://schemas.microsoft.com/office/drawing/2014/main" id="{FB8BB94A-7A57-5949-80D6-E6FC8BCAC4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7408" y="-15915"/>
              <a:ext cx="2936472" cy="3548347"/>
            </a:xfrm>
            <a:custGeom>
              <a:avLst/>
              <a:gdLst>
                <a:gd name="connsiteX0" fmla="*/ 2468036 w 3488916"/>
                <a:gd name="connsiteY0" fmla="*/ 0 h 3548347"/>
                <a:gd name="connsiteX1" fmla="*/ 3488916 w 3488916"/>
                <a:gd name="connsiteY1" fmla="*/ 0 h 3548347"/>
                <a:gd name="connsiteX2" fmla="*/ 157141 w 3488916"/>
                <a:gd name="connsiteY2" fmla="*/ 3388837 h 3548347"/>
                <a:gd name="connsiteX3" fmla="*/ 0 w 3488916"/>
                <a:gd name="connsiteY3" fmla="*/ 3548347 h 3548347"/>
                <a:gd name="connsiteX4" fmla="*/ 0 w 3488916"/>
                <a:gd name="connsiteY4" fmla="*/ 2509594 h 3548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8916" h="3548347">
                  <a:moveTo>
                    <a:pt x="2468036" y="0"/>
                  </a:moveTo>
                  <a:lnTo>
                    <a:pt x="3488916" y="0"/>
                  </a:lnTo>
                  <a:lnTo>
                    <a:pt x="157141" y="3388837"/>
                  </a:lnTo>
                  <a:lnTo>
                    <a:pt x="0" y="3548347"/>
                  </a:lnTo>
                  <a:lnTo>
                    <a:pt x="0" y="2509594"/>
                  </a:lnTo>
                  <a:close/>
                </a:path>
              </a:pathLst>
            </a:custGeom>
            <a:solidFill>
              <a:srgbClr val="CDCF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9" name="Freeform 13">
              <a:extLst>
                <a:ext uri="{FF2B5EF4-FFF2-40B4-BE49-F238E27FC236}">
                  <a16:creationId xmlns:a16="http://schemas.microsoft.com/office/drawing/2014/main" id="{19DF505D-43A4-9745-BFF5-D4940854FB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7779" y="-19050"/>
              <a:ext cx="1028650" cy="1044481"/>
            </a:xfrm>
            <a:custGeom>
              <a:avLst/>
              <a:gdLst>
                <a:gd name="T0" fmla="*/ 282 w 282"/>
                <a:gd name="T1" fmla="*/ 0 h 241"/>
                <a:gd name="T2" fmla="*/ 40 w 282"/>
                <a:gd name="T3" fmla="*/ 241 h 241"/>
                <a:gd name="T4" fmla="*/ 0 w 282"/>
                <a:gd name="T5" fmla="*/ 241 h 241"/>
                <a:gd name="T6" fmla="*/ 242 w 282"/>
                <a:gd name="T7" fmla="*/ 0 h 241"/>
                <a:gd name="T8" fmla="*/ 282 w 282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41">
                  <a:moveTo>
                    <a:pt x="282" y="0"/>
                  </a:moveTo>
                  <a:lnTo>
                    <a:pt x="40" y="241"/>
                  </a:lnTo>
                  <a:lnTo>
                    <a:pt x="0" y="241"/>
                  </a:lnTo>
                  <a:lnTo>
                    <a:pt x="242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CDCF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E11759DB-775C-3548-A7A7-E08E05F93B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817" y="11985"/>
              <a:ext cx="4101430" cy="4578305"/>
            </a:xfrm>
            <a:custGeom>
              <a:avLst/>
              <a:gdLst>
                <a:gd name="T0" fmla="*/ 526 w 526"/>
                <a:gd name="T1" fmla="*/ 0 h 484"/>
                <a:gd name="T2" fmla="*/ 40 w 526"/>
                <a:gd name="T3" fmla="*/ 484 h 484"/>
                <a:gd name="T4" fmla="*/ 0 w 526"/>
                <a:gd name="T5" fmla="*/ 484 h 484"/>
                <a:gd name="T6" fmla="*/ 486 w 526"/>
                <a:gd name="T7" fmla="*/ 0 h 484"/>
                <a:gd name="T8" fmla="*/ 526 w 526"/>
                <a:gd name="T9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484">
                  <a:moveTo>
                    <a:pt x="526" y="0"/>
                  </a:moveTo>
                  <a:lnTo>
                    <a:pt x="40" y="484"/>
                  </a:lnTo>
                  <a:lnTo>
                    <a:pt x="0" y="484"/>
                  </a:lnTo>
                  <a:lnTo>
                    <a:pt x="486" y="0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CDCF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6C49848C-27F7-204D-A766-0A9E4D36D8B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43221" t="44611" r="29366" b="40861"/>
            <a:stretch/>
          </p:blipFill>
          <p:spPr>
            <a:xfrm rot="7245095" flipH="1">
              <a:off x="-811841" y="1375443"/>
              <a:ext cx="5687779" cy="554429"/>
            </a:xfrm>
            <a:prstGeom prst="rect">
              <a:avLst/>
            </a:prstGeom>
          </p:spPr>
        </p:pic>
      </p:grpSp>
      <p:pic>
        <p:nvPicPr>
          <p:cNvPr id="92" name="Picture 91">
            <a:extLst>
              <a:ext uri="{FF2B5EF4-FFF2-40B4-BE49-F238E27FC236}">
                <a16:creationId xmlns:a16="http://schemas.microsoft.com/office/drawing/2014/main" id="{2586AE40-9747-D547-8367-CA299B1487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3221" t="44611" r="29366" b="40861"/>
          <a:stretch/>
        </p:blipFill>
        <p:spPr>
          <a:xfrm>
            <a:off x="9735670" y="6536440"/>
            <a:ext cx="2861885" cy="616226"/>
          </a:xfrm>
          <a:prstGeom prst="rect">
            <a:avLst/>
          </a:prstGeom>
        </p:spPr>
      </p:pic>
      <p:sp>
        <p:nvSpPr>
          <p:cNvPr id="93" name="Title 1">
            <a:extLst>
              <a:ext uri="{FF2B5EF4-FFF2-40B4-BE49-F238E27FC236}">
                <a16:creationId xmlns:a16="http://schemas.microsoft.com/office/drawing/2014/main" id="{B9D5DBD0-90BC-EC43-9465-88185760C4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38" y="667729"/>
            <a:ext cx="8580507" cy="685941"/>
          </a:xfrm>
        </p:spPr>
        <p:txBody>
          <a:bodyPr anchor="t">
            <a:noAutofit/>
          </a:bodyPr>
          <a:lstStyle>
            <a:lvl1pPr>
              <a:defRPr sz="3600" b="0">
                <a:solidFill>
                  <a:srgbClr val="5A5A5C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5FACD9C-85C8-D642-A6E9-933205E6B2C5}"/>
              </a:ext>
            </a:extLst>
          </p:cNvPr>
          <p:cNvSpPr/>
          <p:nvPr userDrawn="1"/>
        </p:nvSpPr>
        <p:spPr>
          <a:xfrm>
            <a:off x="775252" y="1980328"/>
            <a:ext cx="3458817" cy="1633330"/>
          </a:xfrm>
          <a:prstGeom prst="rect">
            <a:avLst/>
          </a:prstGeom>
          <a:solidFill>
            <a:srgbClr val="CDC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77BDE15-C615-8D47-8E9C-9C92D7F44C73}"/>
              </a:ext>
            </a:extLst>
          </p:cNvPr>
          <p:cNvSpPr/>
          <p:nvPr userDrawn="1"/>
        </p:nvSpPr>
        <p:spPr>
          <a:xfrm>
            <a:off x="4446105" y="1983641"/>
            <a:ext cx="3458817" cy="1633330"/>
          </a:xfrm>
          <a:prstGeom prst="rect">
            <a:avLst/>
          </a:prstGeom>
          <a:solidFill>
            <a:srgbClr val="CDC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6B34B28-E4D2-A04D-B4D6-DD971BA80128}"/>
              </a:ext>
            </a:extLst>
          </p:cNvPr>
          <p:cNvSpPr/>
          <p:nvPr userDrawn="1"/>
        </p:nvSpPr>
        <p:spPr>
          <a:xfrm>
            <a:off x="8097079" y="1977015"/>
            <a:ext cx="3458817" cy="1633330"/>
          </a:xfrm>
          <a:prstGeom prst="rect">
            <a:avLst/>
          </a:prstGeom>
          <a:solidFill>
            <a:srgbClr val="CDC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2982ED8-2075-B749-950E-1E9B05FCF13E}"/>
              </a:ext>
            </a:extLst>
          </p:cNvPr>
          <p:cNvSpPr/>
          <p:nvPr userDrawn="1"/>
        </p:nvSpPr>
        <p:spPr>
          <a:xfrm>
            <a:off x="780267" y="3742418"/>
            <a:ext cx="3458817" cy="2308923"/>
          </a:xfrm>
          <a:prstGeom prst="rect">
            <a:avLst/>
          </a:prstGeom>
          <a:solidFill>
            <a:srgbClr val="CDCFD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0CDE3EB-62F6-0E47-BADF-8322DD2A827D}"/>
              </a:ext>
            </a:extLst>
          </p:cNvPr>
          <p:cNvSpPr/>
          <p:nvPr userDrawn="1"/>
        </p:nvSpPr>
        <p:spPr>
          <a:xfrm>
            <a:off x="4454343" y="3734181"/>
            <a:ext cx="3458817" cy="2308923"/>
          </a:xfrm>
          <a:prstGeom prst="rect">
            <a:avLst/>
          </a:prstGeom>
          <a:solidFill>
            <a:srgbClr val="CDCFD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BE75118-9205-CA4D-AF16-03D67EFD66CD}"/>
              </a:ext>
            </a:extLst>
          </p:cNvPr>
          <p:cNvSpPr/>
          <p:nvPr userDrawn="1"/>
        </p:nvSpPr>
        <p:spPr>
          <a:xfrm>
            <a:off x="8091348" y="3725944"/>
            <a:ext cx="3458817" cy="2308923"/>
          </a:xfrm>
          <a:prstGeom prst="rect">
            <a:avLst/>
          </a:prstGeom>
          <a:solidFill>
            <a:srgbClr val="CDCFD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Content Placeholder 2">
            <a:extLst>
              <a:ext uri="{FF2B5EF4-FFF2-40B4-BE49-F238E27FC236}">
                <a16:creationId xmlns:a16="http://schemas.microsoft.com/office/drawing/2014/main" id="{CC5BCBD7-CAAB-CA4B-8FAB-22A590C8EB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9411" y="3922805"/>
            <a:ext cx="3227172" cy="1980256"/>
          </a:xfr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None/>
              <a:defRPr sz="1400"/>
            </a:lvl1pPr>
            <a:lvl2pPr>
              <a:buNone/>
              <a:defRPr sz="1600"/>
            </a:lvl2pPr>
            <a:lvl3pPr>
              <a:buNone/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1" name="Content Placeholder 2">
            <a:extLst>
              <a:ext uri="{FF2B5EF4-FFF2-40B4-BE49-F238E27FC236}">
                <a16:creationId xmlns:a16="http://schemas.microsoft.com/office/drawing/2014/main" id="{F7082E0F-34BB-3446-897D-0D0B8C069DD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86416" y="3902210"/>
            <a:ext cx="3227172" cy="1980256"/>
          </a:xfr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None/>
              <a:defRPr sz="1400"/>
            </a:lvl1pPr>
            <a:lvl2pPr>
              <a:buNone/>
              <a:defRPr sz="1600"/>
            </a:lvl2pPr>
            <a:lvl3pPr>
              <a:buNone/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2" name="Content Placeholder 2">
            <a:extLst>
              <a:ext uri="{FF2B5EF4-FFF2-40B4-BE49-F238E27FC236}">
                <a16:creationId xmlns:a16="http://schemas.microsoft.com/office/drawing/2014/main" id="{A3954CB5-ED1F-4145-B100-4FF0ADF1DAF5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11065" y="3918686"/>
            <a:ext cx="3227172" cy="1980256"/>
          </a:xfr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None/>
              <a:defRPr sz="1400"/>
            </a:lvl1pPr>
            <a:lvl2pPr>
              <a:buNone/>
              <a:defRPr sz="1600"/>
            </a:lvl2pPr>
            <a:lvl3pPr>
              <a:buNone/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597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119BEE6-80D0-E04E-8C7C-5EB56523A8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7000"/>
          </a:blip>
          <a:srcRect l="10767" r="5366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CC589A-C092-C249-B649-721A2DE5E8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7000"/>
          </a:blip>
          <a:srcRect l="7738" t="21179" r="67723" b="28209"/>
          <a:stretch/>
        </p:blipFill>
        <p:spPr>
          <a:xfrm>
            <a:off x="503584" y="433137"/>
            <a:ext cx="2480248" cy="241321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964C508-F37B-7840-8418-7B237EEC1D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301" t="27025" r="35369" b="29483"/>
          <a:stretch/>
        </p:blipFill>
        <p:spPr>
          <a:xfrm>
            <a:off x="1074821" y="1243734"/>
            <a:ext cx="1155031" cy="781344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B36B3305-19FB-A947-88FE-417FE9208D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6922" y="3747814"/>
            <a:ext cx="3192341" cy="1642334"/>
          </a:xfrm>
        </p:spPr>
        <p:txBody>
          <a:bodyPr anchor="t">
            <a:noAutofit/>
          </a:bodyPr>
          <a:lstStyle>
            <a:lvl1pPr>
              <a:defRPr sz="3600" b="0">
                <a:solidFill>
                  <a:srgbClr val="5A5A5C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993CA4F-9305-5B4D-B383-01B6992A2F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3221" t="44611" r="29366" b="40861"/>
          <a:stretch/>
        </p:blipFill>
        <p:spPr>
          <a:xfrm>
            <a:off x="9735670" y="6536440"/>
            <a:ext cx="2861885" cy="616226"/>
          </a:xfrm>
          <a:prstGeom prst="rect">
            <a:avLst/>
          </a:prstGeom>
        </p:spPr>
      </p:pic>
      <p:sp>
        <p:nvSpPr>
          <p:cNvPr id="38" name="Picture Placeholder 21">
            <a:extLst>
              <a:ext uri="{FF2B5EF4-FFF2-40B4-BE49-F238E27FC236}">
                <a16:creationId xmlns:a16="http://schemas.microsoft.com/office/drawing/2014/main" id="{1C872862-E749-E44E-A54E-F3C9A5C6A6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16042"/>
            <a:ext cx="9971813" cy="6904205"/>
          </a:xfrm>
          <a:custGeom>
            <a:avLst/>
            <a:gdLst>
              <a:gd name="connsiteX0" fmla="*/ 7151159 w 12169582"/>
              <a:gd name="connsiteY0" fmla="*/ 0 h 6888163"/>
              <a:gd name="connsiteX1" fmla="*/ 12169582 w 12169582"/>
              <a:gd name="connsiteY1" fmla="*/ 0 h 6888163"/>
              <a:gd name="connsiteX2" fmla="*/ 5262448 w 12169582"/>
              <a:gd name="connsiteY2" fmla="*/ 6888163 h 6888163"/>
              <a:gd name="connsiteX3" fmla="*/ 0 w 12169582"/>
              <a:gd name="connsiteY3" fmla="*/ 6888163 h 6888163"/>
              <a:gd name="connsiteX4" fmla="*/ 6916072 w 12169582"/>
              <a:gd name="connsiteY4" fmla="*/ 592 h 6888163"/>
              <a:gd name="connsiteX5" fmla="*/ 7151159 w 12169582"/>
              <a:gd name="connsiteY5" fmla="*/ 592 h 6888163"/>
              <a:gd name="connsiteX0" fmla="*/ 7151159 w 12169582"/>
              <a:gd name="connsiteY0" fmla="*/ 0 h 6888163"/>
              <a:gd name="connsiteX1" fmla="*/ 12169582 w 12169582"/>
              <a:gd name="connsiteY1" fmla="*/ 0 h 6888163"/>
              <a:gd name="connsiteX2" fmla="*/ 7675011 w 12169582"/>
              <a:gd name="connsiteY2" fmla="*/ 6872121 h 6888163"/>
              <a:gd name="connsiteX3" fmla="*/ 0 w 12169582"/>
              <a:gd name="connsiteY3" fmla="*/ 6888163 h 6888163"/>
              <a:gd name="connsiteX4" fmla="*/ 6916072 w 12169582"/>
              <a:gd name="connsiteY4" fmla="*/ 592 h 6888163"/>
              <a:gd name="connsiteX5" fmla="*/ 7151159 w 12169582"/>
              <a:gd name="connsiteY5" fmla="*/ 592 h 6888163"/>
              <a:gd name="connsiteX6" fmla="*/ 7151159 w 12169582"/>
              <a:gd name="connsiteY6" fmla="*/ 0 h 6888163"/>
              <a:gd name="connsiteX0" fmla="*/ 7151159 w 13700632"/>
              <a:gd name="connsiteY0" fmla="*/ 32084 h 6920247"/>
              <a:gd name="connsiteX1" fmla="*/ 13700632 w 13700632"/>
              <a:gd name="connsiteY1" fmla="*/ 0 h 6920247"/>
              <a:gd name="connsiteX2" fmla="*/ 7675011 w 13700632"/>
              <a:gd name="connsiteY2" fmla="*/ 6904205 h 6920247"/>
              <a:gd name="connsiteX3" fmla="*/ 0 w 13700632"/>
              <a:gd name="connsiteY3" fmla="*/ 6920247 h 6920247"/>
              <a:gd name="connsiteX4" fmla="*/ 6916072 w 13700632"/>
              <a:gd name="connsiteY4" fmla="*/ 32676 h 6920247"/>
              <a:gd name="connsiteX5" fmla="*/ 7151159 w 13700632"/>
              <a:gd name="connsiteY5" fmla="*/ 32676 h 6920247"/>
              <a:gd name="connsiteX6" fmla="*/ 7151159 w 13700632"/>
              <a:gd name="connsiteY6" fmla="*/ 32084 h 6920247"/>
              <a:gd name="connsiteX0" fmla="*/ 7151159 w 14141389"/>
              <a:gd name="connsiteY0" fmla="*/ 0 h 6888163"/>
              <a:gd name="connsiteX1" fmla="*/ 14141389 w 14141389"/>
              <a:gd name="connsiteY1" fmla="*/ 0 h 6888163"/>
              <a:gd name="connsiteX2" fmla="*/ 7675011 w 14141389"/>
              <a:gd name="connsiteY2" fmla="*/ 6872121 h 6888163"/>
              <a:gd name="connsiteX3" fmla="*/ 0 w 14141389"/>
              <a:gd name="connsiteY3" fmla="*/ 6888163 h 6888163"/>
              <a:gd name="connsiteX4" fmla="*/ 6916072 w 14141389"/>
              <a:gd name="connsiteY4" fmla="*/ 592 h 6888163"/>
              <a:gd name="connsiteX5" fmla="*/ 7151159 w 14141389"/>
              <a:gd name="connsiteY5" fmla="*/ 592 h 6888163"/>
              <a:gd name="connsiteX6" fmla="*/ 7151159 w 14141389"/>
              <a:gd name="connsiteY6" fmla="*/ 0 h 6888163"/>
              <a:gd name="connsiteX0" fmla="*/ 7151159 w 14419761"/>
              <a:gd name="connsiteY0" fmla="*/ 16042 h 6904205"/>
              <a:gd name="connsiteX1" fmla="*/ 14419761 w 14419761"/>
              <a:gd name="connsiteY1" fmla="*/ 0 h 6904205"/>
              <a:gd name="connsiteX2" fmla="*/ 7675011 w 14419761"/>
              <a:gd name="connsiteY2" fmla="*/ 6888163 h 6904205"/>
              <a:gd name="connsiteX3" fmla="*/ 0 w 14419761"/>
              <a:gd name="connsiteY3" fmla="*/ 6904205 h 6904205"/>
              <a:gd name="connsiteX4" fmla="*/ 6916072 w 14419761"/>
              <a:gd name="connsiteY4" fmla="*/ 16634 h 6904205"/>
              <a:gd name="connsiteX5" fmla="*/ 7151159 w 14419761"/>
              <a:gd name="connsiteY5" fmla="*/ 16634 h 6904205"/>
              <a:gd name="connsiteX6" fmla="*/ 7151159 w 14419761"/>
              <a:gd name="connsiteY6" fmla="*/ 16042 h 690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19761" h="6904205">
                <a:moveTo>
                  <a:pt x="7151159" y="16042"/>
                </a:moveTo>
                <a:lnTo>
                  <a:pt x="14419761" y="0"/>
                </a:lnTo>
                <a:lnTo>
                  <a:pt x="7675011" y="6888163"/>
                </a:lnTo>
                <a:lnTo>
                  <a:pt x="0" y="6904205"/>
                </a:lnTo>
                <a:lnTo>
                  <a:pt x="6916072" y="16634"/>
                </a:lnTo>
                <a:lnTo>
                  <a:pt x="7151159" y="16634"/>
                </a:lnTo>
                <a:lnTo>
                  <a:pt x="7151159" y="16042"/>
                </a:lnTo>
                <a:close/>
              </a:path>
            </a:pathLst>
          </a:custGeom>
          <a:solidFill>
            <a:srgbClr val="5A5A5C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77A89B4-99AC-124C-A6FC-AE647F361805}"/>
              </a:ext>
            </a:extLst>
          </p:cNvPr>
          <p:cNvGrpSpPr/>
          <p:nvPr userDrawn="1"/>
        </p:nvGrpSpPr>
        <p:grpSpPr>
          <a:xfrm rot="10800000">
            <a:off x="-481262" y="4679233"/>
            <a:ext cx="1668379" cy="2796386"/>
            <a:chOff x="-7408" y="-1191234"/>
            <a:chExt cx="4135655" cy="5781524"/>
          </a:xfrm>
        </p:grpSpPr>
        <p:sp>
          <p:nvSpPr>
            <p:cNvPr id="29" name="Freeform: Shape 3">
              <a:extLst>
                <a:ext uri="{FF2B5EF4-FFF2-40B4-BE49-F238E27FC236}">
                  <a16:creationId xmlns:a16="http://schemas.microsoft.com/office/drawing/2014/main" id="{ED6EDADE-5A04-2649-9E84-EB948AB0B2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7408" y="-15915"/>
              <a:ext cx="2936472" cy="3548347"/>
            </a:xfrm>
            <a:custGeom>
              <a:avLst/>
              <a:gdLst>
                <a:gd name="connsiteX0" fmla="*/ 2468036 w 3488916"/>
                <a:gd name="connsiteY0" fmla="*/ 0 h 3548347"/>
                <a:gd name="connsiteX1" fmla="*/ 3488916 w 3488916"/>
                <a:gd name="connsiteY1" fmla="*/ 0 h 3548347"/>
                <a:gd name="connsiteX2" fmla="*/ 157141 w 3488916"/>
                <a:gd name="connsiteY2" fmla="*/ 3388837 h 3548347"/>
                <a:gd name="connsiteX3" fmla="*/ 0 w 3488916"/>
                <a:gd name="connsiteY3" fmla="*/ 3548347 h 3548347"/>
                <a:gd name="connsiteX4" fmla="*/ 0 w 3488916"/>
                <a:gd name="connsiteY4" fmla="*/ 2509594 h 3548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8916" h="3548347">
                  <a:moveTo>
                    <a:pt x="2468036" y="0"/>
                  </a:moveTo>
                  <a:lnTo>
                    <a:pt x="3488916" y="0"/>
                  </a:lnTo>
                  <a:lnTo>
                    <a:pt x="157141" y="3388837"/>
                  </a:lnTo>
                  <a:lnTo>
                    <a:pt x="0" y="3548347"/>
                  </a:lnTo>
                  <a:lnTo>
                    <a:pt x="0" y="2509594"/>
                  </a:lnTo>
                  <a:close/>
                </a:path>
              </a:pathLst>
            </a:custGeom>
            <a:solidFill>
              <a:srgbClr val="CDCF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20E6E917-A01A-D74C-8E0A-98384DE598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7779" y="-19050"/>
              <a:ext cx="1028650" cy="1044481"/>
            </a:xfrm>
            <a:custGeom>
              <a:avLst/>
              <a:gdLst>
                <a:gd name="T0" fmla="*/ 282 w 282"/>
                <a:gd name="T1" fmla="*/ 0 h 241"/>
                <a:gd name="T2" fmla="*/ 40 w 282"/>
                <a:gd name="T3" fmla="*/ 241 h 241"/>
                <a:gd name="T4" fmla="*/ 0 w 282"/>
                <a:gd name="T5" fmla="*/ 241 h 241"/>
                <a:gd name="T6" fmla="*/ 242 w 282"/>
                <a:gd name="T7" fmla="*/ 0 h 241"/>
                <a:gd name="T8" fmla="*/ 282 w 282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41">
                  <a:moveTo>
                    <a:pt x="282" y="0"/>
                  </a:moveTo>
                  <a:lnTo>
                    <a:pt x="40" y="241"/>
                  </a:lnTo>
                  <a:lnTo>
                    <a:pt x="0" y="241"/>
                  </a:lnTo>
                  <a:lnTo>
                    <a:pt x="242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CDCF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CAF65407-2DCA-884E-8281-703806AD8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817" y="11985"/>
              <a:ext cx="4101430" cy="4578305"/>
            </a:xfrm>
            <a:custGeom>
              <a:avLst/>
              <a:gdLst>
                <a:gd name="T0" fmla="*/ 526 w 526"/>
                <a:gd name="T1" fmla="*/ 0 h 484"/>
                <a:gd name="T2" fmla="*/ 40 w 526"/>
                <a:gd name="T3" fmla="*/ 484 h 484"/>
                <a:gd name="T4" fmla="*/ 0 w 526"/>
                <a:gd name="T5" fmla="*/ 484 h 484"/>
                <a:gd name="T6" fmla="*/ 486 w 526"/>
                <a:gd name="T7" fmla="*/ 0 h 484"/>
                <a:gd name="T8" fmla="*/ 526 w 526"/>
                <a:gd name="T9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484">
                  <a:moveTo>
                    <a:pt x="526" y="0"/>
                  </a:moveTo>
                  <a:lnTo>
                    <a:pt x="40" y="484"/>
                  </a:lnTo>
                  <a:lnTo>
                    <a:pt x="0" y="484"/>
                  </a:lnTo>
                  <a:lnTo>
                    <a:pt x="486" y="0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CDCF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160C28C-6951-DF4C-B603-8D44C2E9DFA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43221" t="44611" r="29366" b="40861"/>
            <a:stretch/>
          </p:blipFill>
          <p:spPr>
            <a:xfrm rot="7461540" flipH="1">
              <a:off x="-811841" y="1375442"/>
              <a:ext cx="5687781" cy="5544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7088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F2267F2-FA1A-E44F-8984-9F584DBEF4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7000"/>
          </a:blip>
          <a:srcRect l="-7110" r="23243"/>
          <a:stretch/>
        </p:blipFill>
        <p:spPr>
          <a:xfrm flipH="1">
            <a:off x="-1564576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2C1500-F169-5A4D-A8EB-CF9A6803F7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7000"/>
          </a:blip>
          <a:srcRect l="7738" t="21179" r="67723" b="28209"/>
          <a:stretch/>
        </p:blipFill>
        <p:spPr>
          <a:xfrm>
            <a:off x="10305310" y="-625642"/>
            <a:ext cx="2480248" cy="24132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27787C7-A93D-D742-9DA8-E311A09EA8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46942" t="64918" r="24318" b="13057"/>
          <a:stretch/>
        </p:blipFill>
        <p:spPr>
          <a:xfrm>
            <a:off x="332351" y="6628023"/>
            <a:ext cx="1272209" cy="45995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56C0EC9-8D2D-484C-B335-A453EC6209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301" t="27025" r="35369" b="29483"/>
          <a:stretch/>
        </p:blipFill>
        <p:spPr>
          <a:xfrm>
            <a:off x="10828421" y="217039"/>
            <a:ext cx="1155031" cy="781344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998940F5-EAB3-574D-B6A3-243B5A3944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38" y="667729"/>
            <a:ext cx="8580507" cy="685941"/>
          </a:xfrm>
        </p:spPr>
        <p:txBody>
          <a:bodyPr anchor="t">
            <a:noAutofit/>
          </a:bodyPr>
          <a:lstStyle>
            <a:lvl1pPr>
              <a:defRPr sz="3600" b="0">
                <a:solidFill>
                  <a:srgbClr val="5A5A5C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925F8DB-D681-B846-A0D7-ADE7169A088E}"/>
              </a:ext>
            </a:extLst>
          </p:cNvPr>
          <p:cNvGrpSpPr/>
          <p:nvPr userDrawn="1"/>
        </p:nvGrpSpPr>
        <p:grpSpPr>
          <a:xfrm>
            <a:off x="0" y="-935503"/>
            <a:ext cx="1453981" cy="2796386"/>
            <a:chOff x="-7408" y="-1191232"/>
            <a:chExt cx="4135655" cy="5781522"/>
          </a:xfrm>
        </p:grpSpPr>
        <p:sp>
          <p:nvSpPr>
            <p:cNvPr id="26" name="Freeform: Shape 3">
              <a:extLst>
                <a:ext uri="{FF2B5EF4-FFF2-40B4-BE49-F238E27FC236}">
                  <a16:creationId xmlns:a16="http://schemas.microsoft.com/office/drawing/2014/main" id="{CF0F6FEB-B49A-B44F-8B01-2FA9EE3443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7408" y="-15915"/>
              <a:ext cx="2936472" cy="3548347"/>
            </a:xfrm>
            <a:custGeom>
              <a:avLst/>
              <a:gdLst>
                <a:gd name="connsiteX0" fmla="*/ 2468036 w 3488916"/>
                <a:gd name="connsiteY0" fmla="*/ 0 h 3548347"/>
                <a:gd name="connsiteX1" fmla="*/ 3488916 w 3488916"/>
                <a:gd name="connsiteY1" fmla="*/ 0 h 3548347"/>
                <a:gd name="connsiteX2" fmla="*/ 157141 w 3488916"/>
                <a:gd name="connsiteY2" fmla="*/ 3388837 h 3548347"/>
                <a:gd name="connsiteX3" fmla="*/ 0 w 3488916"/>
                <a:gd name="connsiteY3" fmla="*/ 3548347 h 3548347"/>
                <a:gd name="connsiteX4" fmla="*/ 0 w 3488916"/>
                <a:gd name="connsiteY4" fmla="*/ 2509594 h 3548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8916" h="3548347">
                  <a:moveTo>
                    <a:pt x="2468036" y="0"/>
                  </a:moveTo>
                  <a:lnTo>
                    <a:pt x="3488916" y="0"/>
                  </a:lnTo>
                  <a:lnTo>
                    <a:pt x="157141" y="3388837"/>
                  </a:lnTo>
                  <a:lnTo>
                    <a:pt x="0" y="3548347"/>
                  </a:lnTo>
                  <a:lnTo>
                    <a:pt x="0" y="2509594"/>
                  </a:lnTo>
                  <a:close/>
                </a:path>
              </a:pathLst>
            </a:custGeom>
            <a:solidFill>
              <a:srgbClr val="CDCF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F763C8EF-9F83-1944-8496-9A5E19B873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7779" y="-19050"/>
              <a:ext cx="1028650" cy="1044481"/>
            </a:xfrm>
            <a:custGeom>
              <a:avLst/>
              <a:gdLst>
                <a:gd name="T0" fmla="*/ 282 w 282"/>
                <a:gd name="T1" fmla="*/ 0 h 241"/>
                <a:gd name="T2" fmla="*/ 40 w 282"/>
                <a:gd name="T3" fmla="*/ 241 h 241"/>
                <a:gd name="T4" fmla="*/ 0 w 282"/>
                <a:gd name="T5" fmla="*/ 241 h 241"/>
                <a:gd name="T6" fmla="*/ 242 w 282"/>
                <a:gd name="T7" fmla="*/ 0 h 241"/>
                <a:gd name="T8" fmla="*/ 282 w 282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41">
                  <a:moveTo>
                    <a:pt x="282" y="0"/>
                  </a:moveTo>
                  <a:lnTo>
                    <a:pt x="40" y="241"/>
                  </a:lnTo>
                  <a:lnTo>
                    <a:pt x="0" y="241"/>
                  </a:lnTo>
                  <a:lnTo>
                    <a:pt x="242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CDCF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82A35E3-D6A3-E442-9C9A-86B1759320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817" y="11985"/>
              <a:ext cx="4101430" cy="4578305"/>
            </a:xfrm>
            <a:custGeom>
              <a:avLst/>
              <a:gdLst>
                <a:gd name="T0" fmla="*/ 526 w 526"/>
                <a:gd name="T1" fmla="*/ 0 h 484"/>
                <a:gd name="T2" fmla="*/ 40 w 526"/>
                <a:gd name="T3" fmla="*/ 484 h 484"/>
                <a:gd name="T4" fmla="*/ 0 w 526"/>
                <a:gd name="T5" fmla="*/ 484 h 484"/>
                <a:gd name="T6" fmla="*/ 486 w 526"/>
                <a:gd name="T7" fmla="*/ 0 h 484"/>
                <a:gd name="T8" fmla="*/ 526 w 526"/>
                <a:gd name="T9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484">
                  <a:moveTo>
                    <a:pt x="526" y="0"/>
                  </a:moveTo>
                  <a:lnTo>
                    <a:pt x="40" y="484"/>
                  </a:lnTo>
                  <a:lnTo>
                    <a:pt x="0" y="484"/>
                  </a:lnTo>
                  <a:lnTo>
                    <a:pt x="486" y="0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CDCF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AEFFA8E-7D6B-0647-A65A-F0CD8D49D31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43221" t="44611" r="29366" b="40861"/>
            <a:stretch/>
          </p:blipFill>
          <p:spPr>
            <a:xfrm rot="7245095" flipH="1">
              <a:off x="-811841" y="1375443"/>
              <a:ext cx="5687779" cy="554429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B1122B8-C62E-4B4C-AC94-066C8D9155DE}"/>
              </a:ext>
            </a:extLst>
          </p:cNvPr>
          <p:cNvGrpSpPr/>
          <p:nvPr userDrawn="1"/>
        </p:nvGrpSpPr>
        <p:grpSpPr>
          <a:xfrm>
            <a:off x="11276742" y="5779140"/>
            <a:ext cx="1167449" cy="1760178"/>
            <a:chOff x="6887339" y="-619088"/>
            <a:chExt cx="5447766" cy="4578305"/>
          </a:xfrm>
        </p:grpSpPr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BAFD910E-EDB9-F545-B547-A863F957DB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14921" y="-618565"/>
              <a:ext cx="2279654" cy="2097628"/>
            </a:xfrm>
            <a:custGeom>
              <a:avLst/>
              <a:gdLst>
                <a:gd name="T0" fmla="*/ 526 w 526"/>
                <a:gd name="T1" fmla="*/ 0 h 484"/>
                <a:gd name="T2" fmla="*/ 40 w 526"/>
                <a:gd name="T3" fmla="*/ 484 h 484"/>
                <a:gd name="T4" fmla="*/ 0 w 526"/>
                <a:gd name="T5" fmla="*/ 484 h 484"/>
                <a:gd name="T6" fmla="*/ 486 w 526"/>
                <a:gd name="T7" fmla="*/ 0 h 484"/>
                <a:gd name="T8" fmla="*/ 526 w 526"/>
                <a:gd name="T9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484">
                  <a:moveTo>
                    <a:pt x="526" y="0"/>
                  </a:moveTo>
                  <a:lnTo>
                    <a:pt x="40" y="484"/>
                  </a:lnTo>
                  <a:lnTo>
                    <a:pt x="0" y="484"/>
                  </a:lnTo>
                  <a:lnTo>
                    <a:pt x="486" y="0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CDCF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C9AAE098-701D-A14B-9E96-E2C490E7A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03261" y="-618565"/>
              <a:ext cx="3631844" cy="3142109"/>
            </a:xfrm>
            <a:custGeom>
              <a:avLst/>
              <a:gdLst>
                <a:gd name="T0" fmla="*/ 838 w 838"/>
                <a:gd name="T1" fmla="*/ 0 h 725"/>
                <a:gd name="T2" fmla="*/ 802 w 838"/>
                <a:gd name="T3" fmla="*/ 36 h 725"/>
                <a:gd name="T4" fmla="*/ 281 w 838"/>
                <a:gd name="T5" fmla="*/ 555 h 725"/>
                <a:gd name="T6" fmla="*/ 110 w 838"/>
                <a:gd name="T7" fmla="*/ 725 h 725"/>
                <a:gd name="T8" fmla="*/ 0 w 838"/>
                <a:gd name="T9" fmla="*/ 725 h 725"/>
                <a:gd name="T10" fmla="*/ 728 w 838"/>
                <a:gd name="T11" fmla="*/ 0 h 725"/>
                <a:gd name="T12" fmla="*/ 838 w 838"/>
                <a:gd name="T13" fmla="*/ 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8" h="725">
                  <a:moveTo>
                    <a:pt x="838" y="0"/>
                  </a:moveTo>
                  <a:lnTo>
                    <a:pt x="802" y="36"/>
                  </a:lnTo>
                  <a:lnTo>
                    <a:pt x="281" y="555"/>
                  </a:lnTo>
                  <a:lnTo>
                    <a:pt x="110" y="725"/>
                  </a:lnTo>
                  <a:lnTo>
                    <a:pt x="0" y="725"/>
                  </a:lnTo>
                  <a:lnTo>
                    <a:pt x="728" y="0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CDCF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F3693F09-54DB-6946-A68F-DB63DECB72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87339" y="-619088"/>
              <a:ext cx="4873040" cy="4578305"/>
            </a:xfrm>
            <a:custGeom>
              <a:avLst/>
              <a:gdLst>
                <a:gd name="T0" fmla="*/ 526 w 526"/>
                <a:gd name="T1" fmla="*/ 0 h 484"/>
                <a:gd name="T2" fmla="*/ 40 w 526"/>
                <a:gd name="T3" fmla="*/ 484 h 484"/>
                <a:gd name="T4" fmla="*/ 0 w 526"/>
                <a:gd name="T5" fmla="*/ 484 h 484"/>
                <a:gd name="T6" fmla="*/ 486 w 526"/>
                <a:gd name="T7" fmla="*/ 0 h 484"/>
                <a:gd name="T8" fmla="*/ 526 w 526"/>
                <a:gd name="T9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484">
                  <a:moveTo>
                    <a:pt x="526" y="0"/>
                  </a:moveTo>
                  <a:lnTo>
                    <a:pt x="40" y="484"/>
                  </a:lnTo>
                  <a:lnTo>
                    <a:pt x="0" y="484"/>
                  </a:lnTo>
                  <a:lnTo>
                    <a:pt x="486" y="0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5A5A5C">
                <a:alpha val="44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90D32AA2-3D69-3E44-9518-F169FB064D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3221" t="44611" r="29366" b="40861"/>
          <a:stretch/>
        </p:blipFill>
        <p:spPr>
          <a:xfrm>
            <a:off x="9735670" y="6536440"/>
            <a:ext cx="2861885" cy="616226"/>
          </a:xfrm>
          <a:prstGeom prst="rect">
            <a:avLst/>
          </a:prstGeom>
        </p:spPr>
      </p:pic>
      <p:sp>
        <p:nvSpPr>
          <p:cNvPr id="17" name="14 Forma libre">
            <a:extLst>
              <a:ext uri="{FF2B5EF4-FFF2-40B4-BE49-F238E27FC236}">
                <a16:creationId xmlns:a16="http://schemas.microsoft.com/office/drawing/2014/main" id="{F722789E-5857-C846-ABAD-4967BE9BE084}"/>
              </a:ext>
            </a:extLst>
          </p:cNvPr>
          <p:cNvSpPr/>
          <p:nvPr userDrawn="1"/>
        </p:nvSpPr>
        <p:spPr>
          <a:xfrm>
            <a:off x="556591" y="1683026"/>
            <a:ext cx="10972800" cy="4717774"/>
          </a:xfrm>
          <a:custGeom>
            <a:avLst/>
            <a:gdLst>
              <a:gd name="connsiteX0" fmla="*/ 0 w 8968509"/>
              <a:gd name="connsiteY0" fmla="*/ 304800 h 6243782"/>
              <a:gd name="connsiteX1" fmla="*/ 304800 w 8968509"/>
              <a:gd name="connsiteY1" fmla="*/ 0 h 6243782"/>
              <a:gd name="connsiteX2" fmla="*/ 7915564 w 8968509"/>
              <a:gd name="connsiteY2" fmla="*/ 0 h 6243782"/>
              <a:gd name="connsiteX3" fmla="*/ 8423564 w 8968509"/>
              <a:gd name="connsiteY3" fmla="*/ 508000 h 6243782"/>
              <a:gd name="connsiteX4" fmla="*/ 8968509 w 8968509"/>
              <a:gd name="connsiteY4" fmla="*/ 508000 h 6243782"/>
              <a:gd name="connsiteX5" fmla="*/ 8968509 w 8968509"/>
              <a:gd name="connsiteY5" fmla="*/ 2632364 h 6243782"/>
              <a:gd name="connsiteX6" fmla="*/ 8746836 w 8968509"/>
              <a:gd name="connsiteY6" fmla="*/ 2854037 h 6243782"/>
              <a:gd name="connsiteX7" fmla="*/ 8746836 w 8968509"/>
              <a:gd name="connsiteY7" fmla="*/ 4461164 h 6243782"/>
              <a:gd name="connsiteX8" fmla="*/ 8922327 w 8968509"/>
              <a:gd name="connsiteY8" fmla="*/ 4636655 h 6243782"/>
              <a:gd name="connsiteX9" fmla="*/ 8922327 w 8968509"/>
              <a:gd name="connsiteY9" fmla="*/ 6197600 h 6243782"/>
              <a:gd name="connsiteX10" fmla="*/ 6169891 w 8968509"/>
              <a:gd name="connsiteY10" fmla="*/ 6197600 h 6243782"/>
              <a:gd name="connsiteX11" fmla="*/ 6040582 w 8968509"/>
              <a:gd name="connsiteY11" fmla="*/ 6068291 h 6243782"/>
              <a:gd name="connsiteX12" fmla="*/ 3048000 w 8968509"/>
              <a:gd name="connsiteY12" fmla="*/ 6068291 h 6243782"/>
              <a:gd name="connsiteX13" fmla="*/ 2872509 w 8968509"/>
              <a:gd name="connsiteY13" fmla="*/ 6243782 h 6243782"/>
              <a:gd name="connsiteX14" fmla="*/ 738909 w 8968509"/>
              <a:gd name="connsiteY14" fmla="*/ 6243782 h 6243782"/>
              <a:gd name="connsiteX15" fmla="*/ 193964 w 8968509"/>
              <a:gd name="connsiteY15" fmla="*/ 5698837 h 6243782"/>
              <a:gd name="connsiteX16" fmla="*/ 193964 w 8968509"/>
              <a:gd name="connsiteY16" fmla="*/ 4184073 h 6243782"/>
              <a:gd name="connsiteX17" fmla="*/ 0 w 8968509"/>
              <a:gd name="connsiteY17" fmla="*/ 3990109 h 6243782"/>
              <a:gd name="connsiteX18" fmla="*/ 0 w 8968509"/>
              <a:gd name="connsiteY18" fmla="*/ 2530764 h 6243782"/>
              <a:gd name="connsiteX19" fmla="*/ 92364 w 8968509"/>
              <a:gd name="connsiteY19" fmla="*/ 2438400 h 6243782"/>
              <a:gd name="connsiteX20" fmla="*/ 92364 w 8968509"/>
              <a:gd name="connsiteY20" fmla="*/ 1810328 h 6243782"/>
              <a:gd name="connsiteX21" fmla="*/ 0 w 8968509"/>
              <a:gd name="connsiteY21" fmla="*/ 1717964 h 6243782"/>
              <a:gd name="connsiteX22" fmla="*/ 0 w 8968509"/>
              <a:gd name="connsiteY22" fmla="*/ 304800 h 624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968509" h="6243782">
                <a:moveTo>
                  <a:pt x="0" y="304800"/>
                </a:moveTo>
                <a:lnTo>
                  <a:pt x="304800" y="0"/>
                </a:lnTo>
                <a:lnTo>
                  <a:pt x="7915564" y="0"/>
                </a:lnTo>
                <a:lnTo>
                  <a:pt x="8423564" y="508000"/>
                </a:lnTo>
                <a:lnTo>
                  <a:pt x="8968509" y="508000"/>
                </a:lnTo>
                <a:lnTo>
                  <a:pt x="8968509" y="2632364"/>
                </a:lnTo>
                <a:lnTo>
                  <a:pt x="8746836" y="2854037"/>
                </a:lnTo>
                <a:lnTo>
                  <a:pt x="8746836" y="4461164"/>
                </a:lnTo>
                <a:lnTo>
                  <a:pt x="8922327" y="4636655"/>
                </a:lnTo>
                <a:lnTo>
                  <a:pt x="8922327" y="6197600"/>
                </a:lnTo>
                <a:lnTo>
                  <a:pt x="6169891" y="6197600"/>
                </a:lnTo>
                <a:lnTo>
                  <a:pt x="6040582" y="6068291"/>
                </a:lnTo>
                <a:lnTo>
                  <a:pt x="3048000" y="6068291"/>
                </a:lnTo>
                <a:lnTo>
                  <a:pt x="2872509" y="6243782"/>
                </a:lnTo>
                <a:lnTo>
                  <a:pt x="738909" y="6243782"/>
                </a:lnTo>
                <a:lnTo>
                  <a:pt x="193964" y="5698837"/>
                </a:lnTo>
                <a:lnTo>
                  <a:pt x="193964" y="4184073"/>
                </a:lnTo>
                <a:lnTo>
                  <a:pt x="0" y="3990109"/>
                </a:lnTo>
                <a:lnTo>
                  <a:pt x="0" y="2530764"/>
                </a:lnTo>
                <a:lnTo>
                  <a:pt x="92364" y="2438400"/>
                </a:lnTo>
                <a:lnTo>
                  <a:pt x="92364" y="1810328"/>
                </a:lnTo>
                <a:lnTo>
                  <a:pt x="0" y="1717964"/>
                </a:lnTo>
                <a:lnTo>
                  <a:pt x="0" y="304800"/>
                </a:lnTo>
                <a:close/>
              </a:path>
            </a:pathLst>
          </a:custGeom>
          <a:solidFill>
            <a:srgbClr val="CDCFD4">
              <a:alpha val="24000"/>
            </a:srgbClr>
          </a:solidFill>
          <a:ln w="3175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0" dirty="0"/>
          </a:p>
        </p:txBody>
      </p:sp>
    </p:spTree>
    <p:extLst>
      <p:ext uri="{BB962C8B-B14F-4D97-AF65-F5344CB8AC3E}">
        <p14:creationId xmlns:p14="http://schemas.microsoft.com/office/powerpoint/2010/main" val="3732501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BF60643-F346-E748-8759-BDDEFB38D2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7000"/>
          </a:blip>
          <a:srcRect l="-7110" r="23243"/>
          <a:stretch/>
        </p:blipFill>
        <p:spPr>
          <a:xfrm flipH="1">
            <a:off x="-1564576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499917-5F63-9B43-A6EC-1C52BF3D90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7000"/>
          </a:blip>
          <a:srcRect l="7738" t="21179" r="67723" b="28209"/>
          <a:stretch/>
        </p:blipFill>
        <p:spPr>
          <a:xfrm>
            <a:off x="10305310" y="-625642"/>
            <a:ext cx="2480248" cy="24132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AEE411-3AB8-064D-877E-59E4936453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46942" t="64918" r="24318" b="13057"/>
          <a:stretch/>
        </p:blipFill>
        <p:spPr>
          <a:xfrm>
            <a:off x="332351" y="6628023"/>
            <a:ext cx="1272209" cy="4599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42D130-ECC2-0949-A844-9048AF5BD0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301" t="27025" r="35369" b="29483"/>
          <a:stretch/>
        </p:blipFill>
        <p:spPr>
          <a:xfrm>
            <a:off x="10828421" y="217039"/>
            <a:ext cx="1155031" cy="781344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2DFD123-21C8-FC49-8D67-F8F81A5A6A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38" y="667729"/>
            <a:ext cx="8580507" cy="685941"/>
          </a:xfrm>
        </p:spPr>
        <p:txBody>
          <a:bodyPr anchor="t">
            <a:noAutofit/>
          </a:bodyPr>
          <a:lstStyle>
            <a:lvl1pPr>
              <a:defRPr sz="3600" b="0">
                <a:solidFill>
                  <a:srgbClr val="5A5A5C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10E3C5-7431-BF49-BE5A-6554B0DCB55D}"/>
              </a:ext>
            </a:extLst>
          </p:cNvPr>
          <p:cNvGrpSpPr/>
          <p:nvPr userDrawn="1"/>
        </p:nvGrpSpPr>
        <p:grpSpPr>
          <a:xfrm>
            <a:off x="0" y="-935503"/>
            <a:ext cx="1453981" cy="2796386"/>
            <a:chOff x="-7408" y="-1191232"/>
            <a:chExt cx="4135655" cy="5781522"/>
          </a:xfrm>
        </p:grpSpPr>
        <p:sp>
          <p:nvSpPr>
            <p:cNvPr id="21" name="Freeform: Shape 3">
              <a:extLst>
                <a:ext uri="{FF2B5EF4-FFF2-40B4-BE49-F238E27FC236}">
                  <a16:creationId xmlns:a16="http://schemas.microsoft.com/office/drawing/2014/main" id="{FDB79BB2-79DA-2E41-B695-28C5531595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7408" y="-15915"/>
              <a:ext cx="2936472" cy="3548347"/>
            </a:xfrm>
            <a:custGeom>
              <a:avLst/>
              <a:gdLst>
                <a:gd name="connsiteX0" fmla="*/ 2468036 w 3488916"/>
                <a:gd name="connsiteY0" fmla="*/ 0 h 3548347"/>
                <a:gd name="connsiteX1" fmla="*/ 3488916 w 3488916"/>
                <a:gd name="connsiteY1" fmla="*/ 0 h 3548347"/>
                <a:gd name="connsiteX2" fmla="*/ 157141 w 3488916"/>
                <a:gd name="connsiteY2" fmla="*/ 3388837 h 3548347"/>
                <a:gd name="connsiteX3" fmla="*/ 0 w 3488916"/>
                <a:gd name="connsiteY3" fmla="*/ 3548347 h 3548347"/>
                <a:gd name="connsiteX4" fmla="*/ 0 w 3488916"/>
                <a:gd name="connsiteY4" fmla="*/ 2509594 h 3548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8916" h="3548347">
                  <a:moveTo>
                    <a:pt x="2468036" y="0"/>
                  </a:moveTo>
                  <a:lnTo>
                    <a:pt x="3488916" y="0"/>
                  </a:lnTo>
                  <a:lnTo>
                    <a:pt x="157141" y="3388837"/>
                  </a:lnTo>
                  <a:lnTo>
                    <a:pt x="0" y="3548347"/>
                  </a:lnTo>
                  <a:lnTo>
                    <a:pt x="0" y="2509594"/>
                  </a:lnTo>
                  <a:close/>
                </a:path>
              </a:pathLst>
            </a:custGeom>
            <a:solidFill>
              <a:srgbClr val="CDCF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6268B86C-94B8-B945-8005-3E097D32BA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7779" y="-19050"/>
              <a:ext cx="1028650" cy="1044481"/>
            </a:xfrm>
            <a:custGeom>
              <a:avLst/>
              <a:gdLst>
                <a:gd name="T0" fmla="*/ 282 w 282"/>
                <a:gd name="T1" fmla="*/ 0 h 241"/>
                <a:gd name="T2" fmla="*/ 40 w 282"/>
                <a:gd name="T3" fmla="*/ 241 h 241"/>
                <a:gd name="T4" fmla="*/ 0 w 282"/>
                <a:gd name="T5" fmla="*/ 241 h 241"/>
                <a:gd name="T6" fmla="*/ 242 w 282"/>
                <a:gd name="T7" fmla="*/ 0 h 241"/>
                <a:gd name="T8" fmla="*/ 282 w 282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41">
                  <a:moveTo>
                    <a:pt x="282" y="0"/>
                  </a:moveTo>
                  <a:lnTo>
                    <a:pt x="40" y="241"/>
                  </a:lnTo>
                  <a:lnTo>
                    <a:pt x="0" y="241"/>
                  </a:lnTo>
                  <a:lnTo>
                    <a:pt x="242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CDCF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B1EEEED-3773-0340-A7E9-3AE997F9AE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817" y="11985"/>
              <a:ext cx="4101430" cy="4578305"/>
            </a:xfrm>
            <a:custGeom>
              <a:avLst/>
              <a:gdLst>
                <a:gd name="T0" fmla="*/ 526 w 526"/>
                <a:gd name="T1" fmla="*/ 0 h 484"/>
                <a:gd name="T2" fmla="*/ 40 w 526"/>
                <a:gd name="T3" fmla="*/ 484 h 484"/>
                <a:gd name="T4" fmla="*/ 0 w 526"/>
                <a:gd name="T5" fmla="*/ 484 h 484"/>
                <a:gd name="T6" fmla="*/ 486 w 526"/>
                <a:gd name="T7" fmla="*/ 0 h 484"/>
                <a:gd name="T8" fmla="*/ 526 w 526"/>
                <a:gd name="T9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484">
                  <a:moveTo>
                    <a:pt x="526" y="0"/>
                  </a:moveTo>
                  <a:lnTo>
                    <a:pt x="40" y="484"/>
                  </a:lnTo>
                  <a:lnTo>
                    <a:pt x="0" y="484"/>
                  </a:lnTo>
                  <a:lnTo>
                    <a:pt x="486" y="0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CDCF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D89A83B-6C38-2049-971B-6ACE70FFC44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43221" t="44611" r="29366" b="40861"/>
            <a:stretch/>
          </p:blipFill>
          <p:spPr>
            <a:xfrm rot="7245095" flipH="1">
              <a:off x="-811841" y="1375443"/>
              <a:ext cx="5687779" cy="554429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8A798A4-6049-CC4A-9FF2-2E5B9473ED36}"/>
              </a:ext>
            </a:extLst>
          </p:cNvPr>
          <p:cNvGrpSpPr/>
          <p:nvPr userDrawn="1"/>
        </p:nvGrpSpPr>
        <p:grpSpPr>
          <a:xfrm>
            <a:off x="11276742" y="5779140"/>
            <a:ext cx="1167449" cy="1760178"/>
            <a:chOff x="6887339" y="-619088"/>
            <a:chExt cx="5447766" cy="4578305"/>
          </a:xfrm>
        </p:grpSpPr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C1F8C755-C6B0-BE4C-BF5F-B04BCF7AFE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14921" y="-618565"/>
              <a:ext cx="2279654" cy="2097628"/>
            </a:xfrm>
            <a:custGeom>
              <a:avLst/>
              <a:gdLst>
                <a:gd name="T0" fmla="*/ 526 w 526"/>
                <a:gd name="T1" fmla="*/ 0 h 484"/>
                <a:gd name="T2" fmla="*/ 40 w 526"/>
                <a:gd name="T3" fmla="*/ 484 h 484"/>
                <a:gd name="T4" fmla="*/ 0 w 526"/>
                <a:gd name="T5" fmla="*/ 484 h 484"/>
                <a:gd name="T6" fmla="*/ 486 w 526"/>
                <a:gd name="T7" fmla="*/ 0 h 484"/>
                <a:gd name="T8" fmla="*/ 526 w 526"/>
                <a:gd name="T9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484">
                  <a:moveTo>
                    <a:pt x="526" y="0"/>
                  </a:moveTo>
                  <a:lnTo>
                    <a:pt x="40" y="484"/>
                  </a:lnTo>
                  <a:lnTo>
                    <a:pt x="0" y="484"/>
                  </a:lnTo>
                  <a:lnTo>
                    <a:pt x="486" y="0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CDCF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A98BC2F7-9629-A847-BCA5-24717CF10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03261" y="-618565"/>
              <a:ext cx="3631844" cy="3142109"/>
            </a:xfrm>
            <a:custGeom>
              <a:avLst/>
              <a:gdLst>
                <a:gd name="T0" fmla="*/ 838 w 838"/>
                <a:gd name="T1" fmla="*/ 0 h 725"/>
                <a:gd name="T2" fmla="*/ 802 w 838"/>
                <a:gd name="T3" fmla="*/ 36 h 725"/>
                <a:gd name="T4" fmla="*/ 281 w 838"/>
                <a:gd name="T5" fmla="*/ 555 h 725"/>
                <a:gd name="T6" fmla="*/ 110 w 838"/>
                <a:gd name="T7" fmla="*/ 725 h 725"/>
                <a:gd name="T8" fmla="*/ 0 w 838"/>
                <a:gd name="T9" fmla="*/ 725 h 725"/>
                <a:gd name="T10" fmla="*/ 728 w 838"/>
                <a:gd name="T11" fmla="*/ 0 h 725"/>
                <a:gd name="T12" fmla="*/ 838 w 838"/>
                <a:gd name="T13" fmla="*/ 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8" h="725">
                  <a:moveTo>
                    <a:pt x="838" y="0"/>
                  </a:moveTo>
                  <a:lnTo>
                    <a:pt x="802" y="36"/>
                  </a:lnTo>
                  <a:lnTo>
                    <a:pt x="281" y="555"/>
                  </a:lnTo>
                  <a:lnTo>
                    <a:pt x="110" y="725"/>
                  </a:lnTo>
                  <a:lnTo>
                    <a:pt x="0" y="725"/>
                  </a:lnTo>
                  <a:lnTo>
                    <a:pt x="728" y="0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CDCF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D329BF24-CFBA-5149-AF95-389A948D77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87339" y="-619088"/>
              <a:ext cx="4873040" cy="4578305"/>
            </a:xfrm>
            <a:custGeom>
              <a:avLst/>
              <a:gdLst>
                <a:gd name="T0" fmla="*/ 526 w 526"/>
                <a:gd name="T1" fmla="*/ 0 h 484"/>
                <a:gd name="T2" fmla="*/ 40 w 526"/>
                <a:gd name="T3" fmla="*/ 484 h 484"/>
                <a:gd name="T4" fmla="*/ 0 w 526"/>
                <a:gd name="T5" fmla="*/ 484 h 484"/>
                <a:gd name="T6" fmla="*/ 486 w 526"/>
                <a:gd name="T7" fmla="*/ 0 h 484"/>
                <a:gd name="T8" fmla="*/ 526 w 526"/>
                <a:gd name="T9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484">
                  <a:moveTo>
                    <a:pt x="526" y="0"/>
                  </a:moveTo>
                  <a:lnTo>
                    <a:pt x="40" y="484"/>
                  </a:lnTo>
                  <a:lnTo>
                    <a:pt x="0" y="484"/>
                  </a:lnTo>
                  <a:lnTo>
                    <a:pt x="486" y="0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5A5A5C">
                <a:alpha val="44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2A6A0915-3076-2841-BE4E-A43B44CECD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3221" t="44611" r="29366" b="40861"/>
          <a:stretch/>
        </p:blipFill>
        <p:spPr>
          <a:xfrm>
            <a:off x="9735670" y="6536440"/>
            <a:ext cx="2861885" cy="616226"/>
          </a:xfrm>
          <a:prstGeom prst="rect">
            <a:avLst/>
          </a:prstGeom>
        </p:spPr>
      </p:pic>
      <p:sp>
        <p:nvSpPr>
          <p:cNvPr id="30" name="31 Forma libre">
            <a:extLst>
              <a:ext uri="{FF2B5EF4-FFF2-40B4-BE49-F238E27FC236}">
                <a16:creationId xmlns:a16="http://schemas.microsoft.com/office/drawing/2014/main" id="{450E772B-0F67-1446-8B23-7E3C930330F5}"/>
              </a:ext>
            </a:extLst>
          </p:cNvPr>
          <p:cNvSpPr/>
          <p:nvPr userDrawn="1"/>
        </p:nvSpPr>
        <p:spPr>
          <a:xfrm>
            <a:off x="934497" y="1738365"/>
            <a:ext cx="10510576" cy="4330839"/>
          </a:xfrm>
          <a:custGeom>
            <a:avLst/>
            <a:gdLst>
              <a:gd name="connsiteX0" fmla="*/ 463640 w 8551572"/>
              <a:gd name="connsiteY0" fmla="*/ 0 h 3657600"/>
              <a:gd name="connsiteX1" fmla="*/ 0 w 8551572"/>
              <a:gd name="connsiteY1" fmla="*/ 463640 h 3657600"/>
              <a:gd name="connsiteX2" fmla="*/ 0 w 8551572"/>
              <a:gd name="connsiteY2" fmla="*/ 3103808 h 3657600"/>
              <a:gd name="connsiteX3" fmla="*/ 309093 w 8551572"/>
              <a:gd name="connsiteY3" fmla="*/ 3412901 h 3657600"/>
              <a:gd name="connsiteX4" fmla="*/ 6297769 w 8551572"/>
              <a:gd name="connsiteY4" fmla="*/ 3412901 h 3657600"/>
              <a:gd name="connsiteX5" fmla="*/ 6542468 w 8551572"/>
              <a:gd name="connsiteY5" fmla="*/ 3657600 h 3657600"/>
              <a:gd name="connsiteX6" fmla="*/ 7559899 w 8551572"/>
              <a:gd name="connsiteY6" fmla="*/ 3657600 h 3657600"/>
              <a:gd name="connsiteX7" fmla="*/ 8551572 w 8551572"/>
              <a:gd name="connsiteY7" fmla="*/ 2665927 h 3657600"/>
              <a:gd name="connsiteX8" fmla="*/ 8551572 w 8551572"/>
              <a:gd name="connsiteY8" fmla="*/ 347729 h 3657600"/>
              <a:gd name="connsiteX9" fmla="*/ 8229600 w 8551572"/>
              <a:gd name="connsiteY9" fmla="*/ 25757 h 3657600"/>
              <a:gd name="connsiteX10" fmla="*/ 463640 w 8551572"/>
              <a:gd name="connsiteY10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51572" h="3657600">
                <a:moveTo>
                  <a:pt x="463640" y="0"/>
                </a:moveTo>
                <a:lnTo>
                  <a:pt x="0" y="463640"/>
                </a:lnTo>
                <a:lnTo>
                  <a:pt x="0" y="3103808"/>
                </a:lnTo>
                <a:lnTo>
                  <a:pt x="309093" y="3412901"/>
                </a:lnTo>
                <a:lnTo>
                  <a:pt x="6297769" y="3412901"/>
                </a:lnTo>
                <a:lnTo>
                  <a:pt x="6542468" y="3657600"/>
                </a:lnTo>
                <a:lnTo>
                  <a:pt x="7559899" y="3657600"/>
                </a:lnTo>
                <a:lnTo>
                  <a:pt x="8551572" y="2665927"/>
                </a:lnTo>
                <a:lnTo>
                  <a:pt x="8551572" y="347729"/>
                </a:lnTo>
                <a:lnTo>
                  <a:pt x="8229600" y="25757"/>
                </a:lnTo>
                <a:lnTo>
                  <a:pt x="463640" y="0"/>
                </a:lnTo>
                <a:close/>
              </a:path>
            </a:pathLst>
          </a:custGeom>
          <a:solidFill>
            <a:srgbClr val="CDCFD4">
              <a:alpha val="24000"/>
            </a:srgbClr>
          </a:solidFill>
          <a:ln w="3175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287490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F738E7-6856-1F47-B42D-99156FE38D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7000"/>
          </a:blip>
          <a:srcRect l="-7110" r="23243"/>
          <a:stretch/>
        </p:blipFill>
        <p:spPr>
          <a:xfrm flipH="1">
            <a:off x="-1564576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49B251-A4FE-CA41-A3E7-50527C49A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7000"/>
          </a:blip>
          <a:srcRect l="7738" t="21179" r="67723" b="28209"/>
          <a:stretch/>
        </p:blipFill>
        <p:spPr>
          <a:xfrm>
            <a:off x="10305310" y="-625642"/>
            <a:ext cx="2480248" cy="24132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CB568F2-DE42-F444-BBB7-82388B9F10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46942" t="64918" r="24318" b="13057"/>
          <a:stretch/>
        </p:blipFill>
        <p:spPr>
          <a:xfrm>
            <a:off x="332351" y="6628023"/>
            <a:ext cx="1272209" cy="4599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98F620-64BB-AD4B-86BF-A308CEC783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301" t="27025" r="35369" b="29483"/>
          <a:stretch/>
        </p:blipFill>
        <p:spPr>
          <a:xfrm>
            <a:off x="10828421" y="217039"/>
            <a:ext cx="1155031" cy="78134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B4D6B57-55F5-A541-8398-74A222ACEA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38" y="667729"/>
            <a:ext cx="8580507" cy="685941"/>
          </a:xfrm>
        </p:spPr>
        <p:txBody>
          <a:bodyPr anchor="t">
            <a:noAutofit/>
          </a:bodyPr>
          <a:lstStyle>
            <a:lvl1pPr>
              <a:defRPr sz="3600" b="0">
                <a:solidFill>
                  <a:srgbClr val="5A5A5C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31D7799-816E-BF4E-A5B6-6E5BF5A7413E}"/>
              </a:ext>
            </a:extLst>
          </p:cNvPr>
          <p:cNvGrpSpPr/>
          <p:nvPr userDrawn="1"/>
        </p:nvGrpSpPr>
        <p:grpSpPr>
          <a:xfrm>
            <a:off x="0" y="-935503"/>
            <a:ext cx="1453981" cy="2796386"/>
            <a:chOff x="-7408" y="-1191232"/>
            <a:chExt cx="4135655" cy="5781522"/>
          </a:xfrm>
        </p:grpSpPr>
        <p:sp>
          <p:nvSpPr>
            <p:cNvPr id="18" name="Freeform: Shape 3">
              <a:extLst>
                <a:ext uri="{FF2B5EF4-FFF2-40B4-BE49-F238E27FC236}">
                  <a16:creationId xmlns:a16="http://schemas.microsoft.com/office/drawing/2014/main" id="{A6152DFF-69BA-E94A-99C4-F8BBAEFD37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7408" y="-15915"/>
              <a:ext cx="2936472" cy="3548347"/>
            </a:xfrm>
            <a:custGeom>
              <a:avLst/>
              <a:gdLst>
                <a:gd name="connsiteX0" fmla="*/ 2468036 w 3488916"/>
                <a:gd name="connsiteY0" fmla="*/ 0 h 3548347"/>
                <a:gd name="connsiteX1" fmla="*/ 3488916 w 3488916"/>
                <a:gd name="connsiteY1" fmla="*/ 0 h 3548347"/>
                <a:gd name="connsiteX2" fmla="*/ 157141 w 3488916"/>
                <a:gd name="connsiteY2" fmla="*/ 3388837 h 3548347"/>
                <a:gd name="connsiteX3" fmla="*/ 0 w 3488916"/>
                <a:gd name="connsiteY3" fmla="*/ 3548347 h 3548347"/>
                <a:gd name="connsiteX4" fmla="*/ 0 w 3488916"/>
                <a:gd name="connsiteY4" fmla="*/ 2509594 h 3548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8916" h="3548347">
                  <a:moveTo>
                    <a:pt x="2468036" y="0"/>
                  </a:moveTo>
                  <a:lnTo>
                    <a:pt x="3488916" y="0"/>
                  </a:lnTo>
                  <a:lnTo>
                    <a:pt x="157141" y="3388837"/>
                  </a:lnTo>
                  <a:lnTo>
                    <a:pt x="0" y="3548347"/>
                  </a:lnTo>
                  <a:lnTo>
                    <a:pt x="0" y="2509594"/>
                  </a:lnTo>
                  <a:close/>
                </a:path>
              </a:pathLst>
            </a:custGeom>
            <a:solidFill>
              <a:srgbClr val="CDCF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E25AD080-A179-6F47-8B06-86C7A38384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7779" y="-19050"/>
              <a:ext cx="1028650" cy="1044481"/>
            </a:xfrm>
            <a:custGeom>
              <a:avLst/>
              <a:gdLst>
                <a:gd name="T0" fmla="*/ 282 w 282"/>
                <a:gd name="T1" fmla="*/ 0 h 241"/>
                <a:gd name="T2" fmla="*/ 40 w 282"/>
                <a:gd name="T3" fmla="*/ 241 h 241"/>
                <a:gd name="T4" fmla="*/ 0 w 282"/>
                <a:gd name="T5" fmla="*/ 241 h 241"/>
                <a:gd name="T6" fmla="*/ 242 w 282"/>
                <a:gd name="T7" fmla="*/ 0 h 241"/>
                <a:gd name="T8" fmla="*/ 282 w 282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41">
                  <a:moveTo>
                    <a:pt x="282" y="0"/>
                  </a:moveTo>
                  <a:lnTo>
                    <a:pt x="40" y="241"/>
                  </a:lnTo>
                  <a:lnTo>
                    <a:pt x="0" y="241"/>
                  </a:lnTo>
                  <a:lnTo>
                    <a:pt x="242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CDCF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3216CAB-6F53-AA44-BBE2-2480D1B063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817" y="11985"/>
              <a:ext cx="4101430" cy="4578305"/>
            </a:xfrm>
            <a:custGeom>
              <a:avLst/>
              <a:gdLst>
                <a:gd name="T0" fmla="*/ 526 w 526"/>
                <a:gd name="T1" fmla="*/ 0 h 484"/>
                <a:gd name="T2" fmla="*/ 40 w 526"/>
                <a:gd name="T3" fmla="*/ 484 h 484"/>
                <a:gd name="T4" fmla="*/ 0 w 526"/>
                <a:gd name="T5" fmla="*/ 484 h 484"/>
                <a:gd name="T6" fmla="*/ 486 w 526"/>
                <a:gd name="T7" fmla="*/ 0 h 484"/>
                <a:gd name="T8" fmla="*/ 526 w 526"/>
                <a:gd name="T9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484">
                  <a:moveTo>
                    <a:pt x="526" y="0"/>
                  </a:moveTo>
                  <a:lnTo>
                    <a:pt x="40" y="484"/>
                  </a:lnTo>
                  <a:lnTo>
                    <a:pt x="0" y="484"/>
                  </a:lnTo>
                  <a:lnTo>
                    <a:pt x="486" y="0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CDCF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6E737F4-38C6-3749-8619-505A8F2C04E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43221" t="44611" r="29366" b="40861"/>
            <a:stretch/>
          </p:blipFill>
          <p:spPr>
            <a:xfrm rot="7245095" flipH="1">
              <a:off x="-811841" y="1375443"/>
              <a:ext cx="5687779" cy="554429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C34103-ED53-4A47-9704-2274969F26E5}"/>
              </a:ext>
            </a:extLst>
          </p:cNvPr>
          <p:cNvGrpSpPr/>
          <p:nvPr userDrawn="1"/>
        </p:nvGrpSpPr>
        <p:grpSpPr>
          <a:xfrm>
            <a:off x="11276742" y="5779140"/>
            <a:ext cx="1167449" cy="1760178"/>
            <a:chOff x="6887339" y="-619088"/>
            <a:chExt cx="5447766" cy="4578305"/>
          </a:xfrm>
        </p:grpSpPr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0640AFEF-2729-CF49-BEA9-3AC86DDCA8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14921" y="-618565"/>
              <a:ext cx="2279654" cy="2097628"/>
            </a:xfrm>
            <a:custGeom>
              <a:avLst/>
              <a:gdLst>
                <a:gd name="T0" fmla="*/ 526 w 526"/>
                <a:gd name="T1" fmla="*/ 0 h 484"/>
                <a:gd name="T2" fmla="*/ 40 w 526"/>
                <a:gd name="T3" fmla="*/ 484 h 484"/>
                <a:gd name="T4" fmla="*/ 0 w 526"/>
                <a:gd name="T5" fmla="*/ 484 h 484"/>
                <a:gd name="T6" fmla="*/ 486 w 526"/>
                <a:gd name="T7" fmla="*/ 0 h 484"/>
                <a:gd name="T8" fmla="*/ 526 w 526"/>
                <a:gd name="T9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484">
                  <a:moveTo>
                    <a:pt x="526" y="0"/>
                  </a:moveTo>
                  <a:lnTo>
                    <a:pt x="40" y="484"/>
                  </a:lnTo>
                  <a:lnTo>
                    <a:pt x="0" y="484"/>
                  </a:lnTo>
                  <a:lnTo>
                    <a:pt x="486" y="0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CDCF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4CB8E41B-26DF-A142-BAE1-450421196E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03261" y="-618565"/>
              <a:ext cx="3631844" cy="3142109"/>
            </a:xfrm>
            <a:custGeom>
              <a:avLst/>
              <a:gdLst>
                <a:gd name="T0" fmla="*/ 838 w 838"/>
                <a:gd name="T1" fmla="*/ 0 h 725"/>
                <a:gd name="T2" fmla="*/ 802 w 838"/>
                <a:gd name="T3" fmla="*/ 36 h 725"/>
                <a:gd name="T4" fmla="*/ 281 w 838"/>
                <a:gd name="T5" fmla="*/ 555 h 725"/>
                <a:gd name="T6" fmla="*/ 110 w 838"/>
                <a:gd name="T7" fmla="*/ 725 h 725"/>
                <a:gd name="T8" fmla="*/ 0 w 838"/>
                <a:gd name="T9" fmla="*/ 725 h 725"/>
                <a:gd name="T10" fmla="*/ 728 w 838"/>
                <a:gd name="T11" fmla="*/ 0 h 725"/>
                <a:gd name="T12" fmla="*/ 838 w 838"/>
                <a:gd name="T13" fmla="*/ 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8" h="725">
                  <a:moveTo>
                    <a:pt x="838" y="0"/>
                  </a:moveTo>
                  <a:lnTo>
                    <a:pt x="802" y="36"/>
                  </a:lnTo>
                  <a:lnTo>
                    <a:pt x="281" y="555"/>
                  </a:lnTo>
                  <a:lnTo>
                    <a:pt x="110" y="725"/>
                  </a:lnTo>
                  <a:lnTo>
                    <a:pt x="0" y="725"/>
                  </a:lnTo>
                  <a:lnTo>
                    <a:pt x="728" y="0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CDCF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166A0259-EEA3-0443-881B-8EA805CEAF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87339" y="-619088"/>
              <a:ext cx="4873040" cy="4578305"/>
            </a:xfrm>
            <a:custGeom>
              <a:avLst/>
              <a:gdLst>
                <a:gd name="T0" fmla="*/ 526 w 526"/>
                <a:gd name="T1" fmla="*/ 0 h 484"/>
                <a:gd name="T2" fmla="*/ 40 w 526"/>
                <a:gd name="T3" fmla="*/ 484 h 484"/>
                <a:gd name="T4" fmla="*/ 0 w 526"/>
                <a:gd name="T5" fmla="*/ 484 h 484"/>
                <a:gd name="T6" fmla="*/ 486 w 526"/>
                <a:gd name="T7" fmla="*/ 0 h 484"/>
                <a:gd name="T8" fmla="*/ 526 w 526"/>
                <a:gd name="T9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484">
                  <a:moveTo>
                    <a:pt x="526" y="0"/>
                  </a:moveTo>
                  <a:lnTo>
                    <a:pt x="40" y="484"/>
                  </a:lnTo>
                  <a:lnTo>
                    <a:pt x="0" y="484"/>
                  </a:lnTo>
                  <a:lnTo>
                    <a:pt x="486" y="0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5A5A5C">
                <a:alpha val="44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C8B0F811-8145-EE4F-B119-5C1F268D3C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3221" t="44611" r="29366" b="40861"/>
          <a:stretch/>
        </p:blipFill>
        <p:spPr>
          <a:xfrm>
            <a:off x="9735670" y="6536440"/>
            <a:ext cx="2861885" cy="61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83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BF0627-815C-7E4D-982E-4675C47D39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8000"/>
          </a:blip>
          <a:srcRect r="16133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54C691-0B21-6549-A0E7-1F1C9B798A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3221" t="44611" r="29366" b="40861"/>
          <a:stretch/>
        </p:blipFill>
        <p:spPr>
          <a:xfrm>
            <a:off x="9735670" y="6536440"/>
            <a:ext cx="2861885" cy="616226"/>
          </a:xfrm>
          <a:prstGeom prst="rect">
            <a:avLst/>
          </a:prstGeom>
        </p:spPr>
      </p:pic>
      <p:sp>
        <p:nvSpPr>
          <p:cNvPr id="79" name="Freeform 78">
            <a:extLst>
              <a:ext uri="{FF2B5EF4-FFF2-40B4-BE49-F238E27FC236}">
                <a16:creationId xmlns:a16="http://schemas.microsoft.com/office/drawing/2014/main" id="{C1CA78DB-2CFC-DA43-8F23-1E3ADD43BE8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101516" y="-800161"/>
            <a:ext cx="1483831" cy="2549929"/>
          </a:xfrm>
          <a:custGeom>
            <a:avLst/>
            <a:gdLst>
              <a:gd name="T0" fmla="*/ 526 w 526"/>
              <a:gd name="T1" fmla="*/ 0 h 484"/>
              <a:gd name="T2" fmla="*/ 40 w 526"/>
              <a:gd name="T3" fmla="*/ 484 h 484"/>
              <a:gd name="T4" fmla="*/ 0 w 526"/>
              <a:gd name="T5" fmla="*/ 484 h 484"/>
              <a:gd name="T6" fmla="*/ 486 w 526"/>
              <a:gd name="T7" fmla="*/ 0 h 484"/>
              <a:gd name="T8" fmla="*/ 526 w 526"/>
              <a:gd name="T9" fmla="*/ 0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6" h="484">
                <a:moveTo>
                  <a:pt x="526" y="0"/>
                </a:moveTo>
                <a:lnTo>
                  <a:pt x="40" y="484"/>
                </a:lnTo>
                <a:lnTo>
                  <a:pt x="0" y="484"/>
                </a:lnTo>
                <a:lnTo>
                  <a:pt x="486" y="0"/>
                </a:lnTo>
                <a:lnTo>
                  <a:pt x="526" y="0"/>
                </a:lnTo>
                <a:close/>
              </a:path>
            </a:pathLst>
          </a:custGeom>
          <a:solidFill>
            <a:srgbClr val="CDCFD4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9DCE0FB9-AB5E-0C41-9DD9-5EE833299072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350169" y="-792140"/>
            <a:ext cx="1483831" cy="2549929"/>
          </a:xfrm>
          <a:custGeom>
            <a:avLst/>
            <a:gdLst>
              <a:gd name="T0" fmla="*/ 526 w 526"/>
              <a:gd name="T1" fmla="*/ 0 h 484"/>
              <a:gd name="T2" fmla="*/ 40 w 526"/>
              <a:gd name="T3" fmla="*/ 484 h 484"/>
              <a:gd name="T4" fmla="*/ 0 w 526"/>
              <a:gd name="T5" fmla="*/ 484 h 484"/>
              <a:gd name="T6" fmla="*/ 486 w 526"/>
              <a:gd name="T7" fmla="*/ 0 h 484"/>
              <a:gd name="T8" fmla="*/ 526 w 526"/>
              <a:gd name="T9" fmla="*/ 0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6" h="484">
                <a:moveTo>
                  <a:pt x="526" y="0"/>
                </a:moveTo>
                <a:lnTo>
                  <a:pt x="40" y="484"/>
                </a:lnTo>
                <a:lnTo>
                  <a:pt x="0" y="484"/>
                </a:lnTo>
                <a:lnTo>
                  <a:pt x="486" y="0"/>
                </a:lnTo>
                <a:lnTo>
                  <a:pt x="526" y="0"/>
                </a:lnTo>
                <a:close/>
              </a:path>
            </a:pathLst>
          </a:custGeom>
          <a:solidFill>
            <a:srgbClr val="CDCFD4">
              <a:alpha val="41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64F3E611-1A8B-E640-BFE4-AA495C57D291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251285" y="4718323"/>
            <a:ext cx="1483831" cy="2549929"/>
          </a:xfrm>
          <a:custGeom>
            <a:avLst/>
            <a:gdLst>
              <a:gd name="T0" fmla="*/ 526 w 526"/>
              <a:gd name="T1" fmla="*/ 0 h 484"/>
              <a:gd name="T2" fmla="*/ 40 w 526"/>
              <a:gd name="T3" fmla="*/ 484 h 484"/>
              <a:gd name="T4" fmla="*/ 0 w 526"/>
              <a:gd name="T5" fmla="*/ 484 h 484"/>
              <a:gd name="T6" fmla="*/ 486 w 526"/>
              <a:gd name="T7" fmla="*/ 0 h 484"/>
              <a:gd name="T8" fmla="*/ 526 w 526"/>
              <a:gd name="T9" fmla="*/ 0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6" h="484">
                <a:moveTo>
                  <a:pt x="526" y="0"/>
                </a:moveTo>
                <a:lnTo>
                  <a:pt x="40" y="484"/>
                </a:lnTo>
                <a:lnTo>
                  <a:pt x="0" y="484"/>
                </a:lnTo>
                <a:lnTo>
                  <a:pt x="486" y="0"/>
                </a:lnTo>
                <a:lnTo>
                  <a:pt x="526" y="0"/>
                </a:lnTo>
                <a:close/>
              </a:path>
            </a:pathLst>
          </a:custGeom>
          <a:solidFill>
            <a:srgbClr val="CDCFD4">
              <a:alpha val="4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3624B85D-DE04-F345-B3C0-31019F13CB8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002633" y="4710302"/>
            <a:ext cx="1483831" cy="2549929"/>
          </a:xfrm>
          <a:custGeom>
            <a:avLst/>
            <a:gdLst>
              <a:gd name="T0" fmla="*/ 526 w 526"/>
              <a:gd name="T1" fmla="*/ 0 h 484"/>
              <a:gd name="T2" fmla="*/ 40 w 526"/>
              <a:gd name="T3" fmla="*/ 484 h 484"/>
              <a:gd name="T4" fmla="*/ 0 w 526"/>
              <a:gd name="T5" fmla="*/ 484 h 484"/>
              <a:gd name="T6" fmla="*/ 486 w 526"/>
              <a:gd name="T7" fmla="*/ 0 h 484"/>
              <a:gd name="T8" fmla="*/ 526 w 526"/>
              <a:gd name="T9" fmla="*/ 0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6" h="484">
                <a:moveTo>
                  <a:pt x="526" y="0"/>
                </a:moveTo>
                <a:lnTo>
                  <a:pt x="40" y="484"/>
                </a:lnTo>
                <a:lnTo>
                  <a:pt x="0" y="484"/>
                </a:lnTo>
                <a:lnTo>
                  <a:pt x="486" y="0"/>
                </a:lnTo>
                <a:lnTo>
                  <a:pt x="526" y="0"/>
                </a:lnTo>
                <a:close/>
              </a:path>
            </a:pathLst>
          </a:custGeom>
          <a:solidFill>
            <a:srgbClr val="CDCFD4">
              <a:alpha val="3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4436EC9E-7E4A-674F-A864-E887BEE43C72}"/>
              </a:ext>
            </a:extLst>
          </p:cNvPr>
          <p:cNvSpPr>
            <a:spLocks/>
          </p:cNvSpPr>
          <p:nvPr userDrawn="1"/>
        </p:nvSpPr>
        <p:spPr bwMode="auto">
          <a:xfrm flipH="1">
            <a:off x="625643" y="852176"/>
            <a:ext cx="1483831" cy="2549929"/>
          </a:xfrm>
          <a:custGeom>
            <a:avLst/>
            <a:gdLst>
              <a:gd name="T0" fmla="*/ 526 w 526"/>
              <a:gd name="T1" fmla="*/ 0 h 484"/>
              <a:gd name="T2" fmla="*/ 40 w 526"/>
              <a:gd name="T3" fmla="*/ 484 h 484"/>
              <a:gd name="T4" fmla="*/ 0 w 526"/>
              <a:gd name="T5" fmla="*/ 484 h 484"/>
              <a:gd name="T6" fmla="*/ 486 w 526"/>
              <a:gd name="T7" fmla="*/ 0 h 484"/>
              <a:gd name="T8" fmla="*/ 526 w 526"/>
              <a:gd name="T9" fmla="*/ 0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6" h="484">
                <a:moveTo>
                  <a:pt x="526" y="0"/>
                </a:moveTo>
                <a:lnTo>
                  <a:pt x="40" y="484"/>
                </a:lnTo>
                <a:lnTo>
                  <a:pt x="0" y="484"/>
                </a:lnTo>
                <a:lnTo>
                  <a:pt x="486" y="0"/>
                </a:lnTo>
                <a:lnTo>
                  <a:pt x="526" y="0"/>
                </a:lnTo>
                <a:close/>
              </a:path>
            </a:pathLst>
          </a:custGeom>
          <a:solidFill>
            <a:srgbClr val="CDCFD4">
              <a:alpha val="31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BCFA7208-AE11-3646-AE49-A922EBD4598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863517" y="5239692"/>
            <a:ext cx="1483831" cy="2549929"/>
          </a:xfrm>
          <a:custGeom>
            <a:avLst/>
            <a:gdLst>
              <a:gd name="T0" fmla="*/ 526 w 526"/>
              <a:gd name="T1" fmla="*/ 0 h 484"/>
              <a:gd name="T2" fmla="*/ 40 w 526"/>
              <a:gd name="T3" fmla="*/ 484 h 484"/>
              <a:gd name="T4" fmla="*/ 0 w 526"/>
              <a:gd name="T5" fmla="*/ 484 h 484"/>
              <a:gd name="T6" fmla="*/ 486 w 526"/>
              <a:gd name="T7" fmla="*/ 0 h 484"/>
              <a:gd name="T8" fmla="*/ 526 w 526"/>
              <a:gd name="T9" fmla="*/ 0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6" h="484">
                <a:moveTo>
                  <a:pt x="526" y="0"/>
                </a:moveTo>
                <a:lnTo>
                  <a:pt x="40" y="484"/>
                </a:lnTo>
                <a:lnTo>
                  <a:pt x="0" y="484"/>
                </a:lnTo>
                <a:lnTo>
                  <a:pt x="486" y="0"/>
                </a:lnTo>
                <a:lnTo>
                  <a:pt x="526" y="0"/>
                </a:lnTo>
                <a:close/>
              </a:path>
            </a:pathLst>
          </a:custGeom>
          <a:solidFill>
            <a:srgbClr val="CDCFD4">
              <a:alpha val="4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BDD55072-23F6-A94C-941A-BD98AB772CF4}"/>
              </a:ext>
            </a:extLst>
          </p:cNvPr>
          <p:cNvSpPr>
            <a:spLocks/>
          </p:cNvSpPr>
          <p:nvPr userDrawn="1"/>
        </p:nvSpPr>
        <p:spPr bwMode="auto">
          <a:xfrm>
            <a:off x="3513157" y="1806681"/>
            <a:ext cx="1668442" cy="2549929"/>
          </a:xfrm>
          <a:custGeom>
            <a:avLst/>
            <a:gdLst>
              <a:gd name="T0" fmla="*/ 526 w 526"/>
              <a:gd name="T1" fmla="*/ 0 h 484"/>
              <a:gd name="T2" fmla="*/ 40 w 526"/>
              <a:gd name="T3" fmla="*/ 484 h 484"/>
              <a:gd name="T4" fmla="*/ 0 w 526"/>
              <a:gd name="T5" fmla="*/ 484 h 484"/>
              <a:gd name="T6" fmla="*/ 486 w 526"/>
              <a:gd name="T7" fmla="*/ 0 h 484"/>
              <a:gd name="T8" fmla="*/ 526 w 526"/>
              <a:gd name="T9" fmla="*/ 0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6" h="484">
                <a:moveTo>
                  <a:pt x="526" y="0"/>
                </a:moveTo>
                <a:lnTo>
                  <a:pt x="40" y="484"/>
                </a:lnTo>
                <a:lnTo>
                  <a:pt x="0" y="484"/>
                </a:lnTo>
                <a:lnTo>
                  <a:pt x="486" y="0"/>
                </a:lnTo>
                <a:lnTo>
                  <a:pt x="526" y="0"/>
                </a:lnTo>
                <a:close/>
              </a:path>
            </a:pathLst>
          </a:custGeom>
          <a:solidFill>
            <a:srgbClr val="CDCFD4">
              <a:alpha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0938FB4B-658F-6848-ACC3-F0EB805A5C95}"/>
              </a:ext>
            </a:extLst>
          </p:cNvPr>
          <p:cNvSpPr>
            <a:spLocks/>
          </p:cNvSpPr>
          <p:nvPr userDrawn="1"/>
        </p:nvSpPr>
        <p:spPr bwMode="auto">
          <a:xfrm>
            <a:off x="1066736" y="3162239"/>
            <a:ext cx="1668442" cy="2549929"/>
          </a:xfrm>
          <a:custGeom>
            <a:avLst/>
            <a:gdLst>
              <a:gd name="T0" fmla="*/ 526 w 526"/>
              <a:gd name="T1" fmla="*/ 0 h 484"/>
              <a:gd name="T2" fmla="*/ 40 w 526"/>
              <a:gd name="T3" fmla="*/ 484 h 484"/>
              <a:gd name="T4" fmla="*/ 0 w 526"/>
              <a:gd name="T5" fmla="*/ 484 h 484"/>
              <a:gd name="T6" fmla="*/ 486 w 526"/>
              <a:gd name="T7" fmla="*/ 0 h 484"/>
              <a:gd name="T8" fmla="*/ 526 w 526"/>
              <a:gd name="T9" fmla="*/ 0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6" h="484">
                <a:moveTo>
                  <a:pt x="526" y="0"/>
                </a:moveTo>
                <a:lnTo>
                  <a:pt x="40" y="484"/>
                </a:lnTo>
                <a:lnTo>
                  <a:pt x="0" y="484"/>
                </a:lnTo>
                <a:lnTo>
                  <a:pt x="486" y="0"/>
                </a:lnTo>
                <a:lnTo>
                  <a:pt x="526" y="0"/>
                </a:lnTo>
                <a:close/>
              </a:path>
            </a:pathLst>
          </a:custGeom>
          <a:solidFill>
            <a:srgbClr val="CDCFD4">
              <a:alpha val="41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D947DFA3-EAEE-8B4D-B8F0-B0CE967BCAB3}"/>
              </a:ext>
            </a:extLst>
          </p:cNvPr>
          <p:cNvSpPr>
            <a:spLocks/>
          </p:cNvSpPr>
          <p:nvPr userDrawn="1"/>
        </p:nvSpPr>
        <p:spPr bwMode="auto">
          <a:xfrm>
            <a:off x="-352990" y="-182540"/>
            <a:ext cx="1668442" cy="2549929"/>
          </a:xfrm>
          <a:custGeom>
            <a:avLst/>
            <a:gdLst>
              <a:gd name="T0" fmla="*/ 526 w 526"/>
              <a:gd name="T1" fmla="*/ 0 h 484"/>
              <a:gd name="T2" fmla="*/ 40 w 526"/>
              <a:gd name="T3" fmla="*/ 484 h 484"/>
              <a:gd name="T4" fmla="*/ 0 w 526"/>
              <a:gd name="T5" fmla="*/ 484 h 484"/>
              <a:gd name="T6" fmla="*/ 486 w 526"/>
              <a:gd name="T7" fmla="*/ 0 h 484"/>
              <a:gd name="T8" fmla="*/ 526 w 526"/>
              <a:gd name="T9" fmla="*/ 0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6" h="484">
                <a:moveTo>
                  <a:pt x="526" y="0"/>
                </a:moveTo>
                <a:lnTo>
                  <a:pt x="40" y="484"/>
                </a:lnTo>
                <a:lnTo>
                  <a:pt x="0" y="484"/>
                </a:lnTo>
                <a:lnTo>
                  <a:pt x="486" y="0"/>
                </a:lnTo>
                <a:lnTo>
                  <a:pt x="526" y="0"/>
                </a:lnTo>
                <a:close/>
              </a:path>
            </a:pathLst>
          </a:custGeom>
          <a:solidFill>
            <a:srgbClr val="CDCFD4">
              <a:alpha val="64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9309828D-015C-414C-A007-C1CB691CA150}"/>
              </a:ext>
            </a:extLst>
          </p:cNvPr>
          <p:cNvSpPr>
            <a:spLocks/>
          </p:cNvSpPr>
          <p:nvPr userDrawn="1"/>
        </p:nvSpPr>
        <p:spPr bwMode="auto">
          <a:xfrm>
            <a:off x="4884758" y="5023124"/>
            <a:ext cx="1668442" cy="2549929"/>
          </a:xfrm>
          <a:custGeom>
            <a:avLst/>
            <a:gdLst>
              <a:gd name="T0" fmla="*/ 526 w 526"/>
              <a:gd name="T1" fmla="*/ 0 h 484"/>
              <a:gd name="T2" fmla="*/ 40 w 526"/>
              <a:gd name="T3" fmla="*/ 484 h 484"/>
              <a:gd name="T4" fmla="*/ 0 w 526"/>
              <a:gd name="T5" fmla="*/ 484 h 484"/>
              <a:gd name="T6" fmla="*/ 486 w 526"/>
              <a:gd name="T7" fmla="*/ 0 h 484"/>
              <a:gd name="T8" fmla="*/ 526 w 526"/>
              <a:gd name="T9" fmla="*/ 0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6" h="484">
                <a:moveTo>
                  <a:pt x="526" y="0"/>
                </a:moveTo>
                <a:lnTo>
                  <a:pt x="40" y="484"/>
                </a:lnTo>
                <a:lnTo>
                  <a:pt x="0" y="484"/>
                </a:lnTo>
                <a:lnTo>
                  <a:pt x="486" y="0"/>
                </a:lnTo>
                <a:lnTo>
                  <a:pt x="526" y="0"/>
                </a:lnTo>
                <a:close/>
              </a:path>
            </a:pathLst>
          </a:custGeom>
          <a:solidFill>
            <a:srgbClr val="CDCFD4">
              <a:alpha val="29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594F1C7-11A8-594D-B3A4-B49AF68953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301" t="27025" r="35369" b="29483"/>
          <a:stretch/>
        </p:blipFill>
        <p:spPr>
          <a:xfrm>
            <a:off x="1074822" y="2409618"/>
            <a:ext cx="4058652" cy="274555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149059D-5A4D-624F-9208-74A5931E0E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4407" t="30240" r="38136" b="34072"/>
          <a:stretch/>
        </p:blipFill>
        <p:spPr>
          <a:xfrm>
            <a:off x="1328821" y="2676986"/>
            <a:ext cx="3688080" cy="2261415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27E04DEF-BC21-B240-A2BC-439B3ABAD297}"/>
              </a:ext>
            </a:extLst>
          </p:cNvPr>
          <p:cNvGrpSpPr/>
          <p:nvPr userDrawn="1"/>
        </p:nvGrpSpPr>
        <p:grpSpPr>
          <a:xfrm>
            <a:off x="-390908" y="-1021124"/>
            <a:ext cx="1674276" cy="3220071"/>
            <a:chOff x="-7408" y="-1191232"/>
            <a:chExt cx="4135655" cy="5781522"/>
          </a:xfrm>
        </p:grpSpPr>
        <p:sp>
          <p:nvSpPr>
            <p:cNvPr id="38" name="Freeform: Shape 3">
              <a:extLst>
                <a:ext uri="{FF2B5EF4-FFF2-40B4-BE49-F238E27FC236}">
                  <a16:creationId xmlns:a16="http://schemas.microsoft.com/office/drawing/2014/main" id="{093FB9F5-A9C9-EA4E-919F-E94C7DDEE1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7408" y="-15915"/>
              <a:ext cx="2936472" cy="3548347"/>
            </a:xfrm>
            <a:custGeom>
              <a:avLst/>
              <a:gdLst>
                <a:gd name="connsiteX0" fmla="*/ 2468036 w 3488916"/>
                <a:gd name="connsiteY0" fmla="*/ 0 h 3548347"/>
                <a:gd name="connsiteX1" fmla="*/ 3488916 w 3488916"/>
                <a:gd name="connsiteY1" fmla="*/ 0 h 3548347"/>
                <a:gd name="connsiteX2" fmla="*/ 157141 w 3488916"/>
                <a:gd name="connsiteY2" fmla="*/ 3388837 h 3548347"/>
                <a:gd name="connsiteX3" fmla="*/ 0 w 3488916"/>
                <a:gd name="connsiteY3" fmla="*/ 3548347 h 3548347"/>
                <a:gd name="connsiteX4" fmla="*/ 0 w 3488916"/>
                <a:gd name="connsiteY4" fmla="*/ 2509594 h 3548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8916" h="3548347">
                  <a:moveTo>
                    <a:pt x="2468036" y="0"/>
                  </a:moveTo>
                  <a:lnTo>
                    <a:pt x="3488916" y="0"/>
                  </a:lnTo>
                  <a:lnTo>
                    <a:pt x="157141" y="3388837"/>
                  </a:lnTo>
                  <a:lnTo>
                    <a:pt x="0" y="3548347"/>
                  </a:lnTo>
                  <a:lnTo>
                    <a:pt x="0" y="2509594"/>
                  </a:lnTo>
                  <a:close/>
                </a:path>
              </a:pathLst>
            </a:custGeom>
            <a:solidFill>
              <a:srgbClr val="CDCFD4"/>
            </a:solidFill>
            <a:ln>
              <a:noFill/>
            </a:ln>
            <a:effectLst>
              <a:innerShdw blurRad="63500" dist="50800" dir="13500000">
                <a:prstClr val="black">
                  <a:alpha val="22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0E1F4F72-626E-D745-9ABE-ED3A394890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7779" y="-19050"/>
              <a:ext cx="1028650" cy="1044481"/>
            </a:xfrm>
            <a:custGeom>
              <a:avLst/>
              <a:gdLst>
                <a:gd name="T0" fmla="*/ 282 w 282"/>
                <a:gd name="T1" fmla="*/ 0 h 241"/>
                <a:gd name="T2" fmla="*/ 40 w 282"/>
                <a:gd name="T3" fmla="*/ 241 h 241"/>
                <a:gd name="T4" fmla="*/ 0 w 282"/>
                <a:gd name="T5" fmla="*/ 241 h 241"/>
                <a:gd name="T6" fmla="*/ 242 w 282"/>
                <a:gd name="T7" fmla="*/ 0 h 241"/>
                <a:gd name="T8" fmla="*/ 282 w 282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41">
                  <a:moveTo>
                    <a:pt x="282" y="0"/>
                  </a:moveTo>
                  <a:lnTo>
                    <a:pt x="40" y="241"/>
                  </a:lnTo>
                  <a:lnTo>
                    <a:pt x="0" y="241"/>
                  </a:lnTo>
                  <a:lnTo>
                    <a:pt x="242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CDCF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8CE2ED7F-3338-0C4C-8D2C-A663FD5F70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817" y="11985"/>
              <a:ext cx="4101430" cy="4578305"/>
            </a:xfrm>
            <a:custGeom>
              <a:avLst/>
              <a:gdLst>
                <a:gd name="T0" fmla="*/ 526 w 526"/>
                <a:gd name="T1" fmla="*/ 0 h 484"/>
                <a:gd name="T2" fmla="*/ 40 w 526"/>
                <a:gd name="T3" fmla="*/ 484 h 484"/>
                <a:gd name="T4" fmla="*/ 0 w 526"/>
                <a:gd name="T5" fmla="*/ 484 h 484"/>
                <a:gd name="T6" fmla="*/ 486 w 526"/>
                <a:gd name="T7" fmla="*/ 0 h 484"/>
                <a:gd name="T8" fmla="*/ 526 w 526"/>
                <a:gd name="T9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484">
                  <a:moveTo>
                    <a:pt x="526" y="0"/>
                  </a:moveTo>
                  <a:lnTo>
                    <a:pt x="40" y="484"/>
                  </a:lnTo>
                  <a:lnTo>
                    <a:pt x="0" y="484"/>
                  </a:lnTo>
                  <a:lnTo>
                    <a:pt x="486" y="0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CDCF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0AA729C0-C8AA-1B4A-B900-F9211DB1E7C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43221" t="44611" r="29366" b="40861"/>
            <a:stretch/>
          </p:blipFill>
          <p:spPr>
            <a:xfrm rot="7245095" flipH="1">
              <a:off x="-811841" y="1375443"/>
              <a:ext cx="5687779" cy="554429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92A9CDB-A779-4A61-963C-B6DC4EDB9AFF}"/>
              </a:ext>
            </a:extLst>
          </p:cNvPr>
          <p:cNvGrpSpPr/>
          <p:nvPr userDrawn="1"/>
        </p:nvGrpSpPr>
        <p:grpSpPr>
          <a:xfrm>
            <a:off x="10197548" y="194917"/>
            <a:ext cx="2325756" cy="4852141"/>
            <a:chOff x="10197548" y="194917"/>
            <a:chExt cx="2325756" cy="485214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86A8290-DFDF-4130-9AC8-77BF3FAF397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82019" b="43324"/>
            <a:stretch/>
          </p:blipFill>
          <p:spPr>
            <a:xfrm>
              <a:off x="10197548" y="194917"/>
              <a:ext cx="2325756" cy="345830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1C6D91B-5A88-428D-A662-184BEE8FC6D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84022" t="87169" r="4173"/>
            <a:stretch/>
          </p:blipFill>
          <p:spPr>
            <a:xfrm>
              <a:off x="10398516" y="3645774"/>
              <a:ext cx="1526960" cy="782917"/>
            </a:xfrm>
            <a:prstGeom prst="rect">
              <a:avLst/>
            </a:prstGeom>
          </p:spPr>
        </p:pic>
        <p:pic>
          <p:nvPicPr>
            <p:cNvPr id="42" name="Picture 41" descr="Text&#10;&#10;Description automatically generated">
              <a:extLst>
                <a:ext uri="{FF2B5EF4-FFF2-40B4-BE49-F238E27FC236}">
                  <a16:creationId xmlns:a16="http://schemas.microsoft.com/office/drawing/2014/main" id="{2A28B812-4293-42CC-8842-1BFBCEFCF8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458927" y="4601334"/>
              <a:ext cx="1406137" cy="4457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372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9" grpId="1" animBg="1"/>
      <p:bldP spid="23" grpId="0" animBg="1"/>
      <p:bldP spid="23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0138D6A9-C718-2440-9E8E-4C2A33D2B9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7000"/>
          </a:blip>
          <a:srcRect l="7738" t="21179" r="67723" b="28209"/>
          <a:stretch/>
        </p:blipFill>
        <p:spPr>
          <a:xfrm>
            <a:off x="10305310" y="-585301"/>
            <a:ext cx="2480248" cy="24132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711C22-6C09-2A4C-B23E-4C4AF777C8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7000"/>
          </a:blip>
          <a:srcRect l="-7110" r="23243"/>
          <a:stretch/>
        </p:blipFill>
        <p:spPr>
          <a:xfrm flipH="1">
            <a:off x="-1395663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1A521F1-1FCA-ED48-A536-D7CB5E69AE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3221" t="44611" r="29366" b="40861"/>
          <a:stretch/>
        </p:blipFill>
        <p:spPr>
          <a:xfrm>
            <a:off x="10436086" y="6549887"/>
            <a:ext cx="2067339" cy="5168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2228FF-2FC7-4549-8F18-640125E1B0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46942" t="64918" r="24318" b="13057"/>
          <a:stretch/>
        </p:blipFill>
        <p:spPr>
          <a:xfrm>
            <a:off x="332351" y="6628023"/>
            <a:ext cx="1272209" cy="4599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F992064-7D80-8543-8F0E-36FF13EE10B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66000"/>
          </a:blip>
          <a:srcRect l="1030" r="1030"/>
          <a:stretch/>
        </p:blipFill>
        <p:spPr>
          <a:xfrm>
            <a:off x="-2755089" y="-680034"/>
            <a:ext cx="7469344" cy="35977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FA87478-6DB8-B342-BB08-27151FB999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4301" t="27025" r="35369" b="29483"/>
          <a:stretch/>
        </p:blipFill>
        <p:spPr>
          <a:xfrm>
            <a:off x="10828421" y="217039"/>
            <a:ext cx="1155031" cy="78134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14277CC-46F7-1F48-BD4E-67095C5C36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286" y="404922"/>
            <a:ext cx="8580507" cy="685941"/>
          </a:xfrm>
        </p:spPr>
        <p:txBody>
          <a:bodyPr anchor="t">
            <a:noAutofit/>
          </a:bodyPr>
          <a:lstStyle>
            <a:lvl1pPr>
              <a:defRPr sz="3600" b="0">
                <a:solidFill>
                  <a:srgbClr val="5A5A5C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4" name="21 Forma libre">
            <a:extLst>
              <a:ext uri="{FF2B5EF4-FFF2-40B4-BE49-F238E27FC236}">
                <a16:creationId xmlns:a16="http://schemas.microsoft.com/office/drawing/2014/main" id="{71BE5C1A-C3AF-4B4A-833E-EE0FCE1B6AD4}"/>
              </a:ext>
            </a:extLst>
          </p:cNvPr>
          <p:cNvSpPr/>
          <p:nvPr userDrawn="1"/>
        </p:nvSpPr>
        <p:spPr>
          <a:xfrm>
            <a:off x="578168" y="1433922"/>
            <a:ext cx="11053537" cy="4966878"/>
          </a:xfrm>
          <a:custGeom>
            <a:avLst/>
            <a:gdLst>
              <a:gd name="connsiteX0" fmla="*/ 0 w 8968509"/>
              <a:gd name="connsiteY0" fmla="*/ 304800 h 6243782"/>
              <a:gd name="connsiteX1" fmla="*/ 304800 w 8968509"/>
              <a:gd name="connsiteY1" fmla="*/ 0 h 6243782"/>
              <a:gd name="connsiteX2" fmla="*/ 7915564 w 8968509"/>
              <a:gd name="connsiteY2" fmla="*/ 0 h 6243782"/>
              <a:gd name="connsiteX3" fmla="*/ 8423564 w 8968509"/>
              <a:gd name="connsiteY3" fmla="*/ 508000 h 6243782"/>
              <a:gd name="connsiteX4" fmla="*/ 8968509 w 8968509"/>
              <a:gd name="connsiteY4" fmla="*/ 508000 h 6243782"/>
              <a:gd name="connsiteX5" fmla="*/ 8968509 w 8968509"/>
              <a:gd name="connsiteY5" fmla="*/ 2632364 h 6243782"/>
              <a:gd name="connsiteX6" fmla="*/ 8746836 w 8968509"/>
              <a:gd name="connsiteY6" fmla="*/ 2854037 h 6243782"/>
              <a:gd name="connsiteX7" fmla="*/ 8746836 w 8968509"/>
              <a:gd name="connsiteY7" fmla="*/ 4461164 h 6243782"/>
              <a:gd name="connsiteX8" fmla="*/ 8922327 w 8968509"/>
              <a:gd name="connsiteY8" fmla="*/ 4636655 h 6243782"/>
              <a:gd name="connsiteX9" fmla="*/ 8922327 w 8968509"/>
              <a:gd name="connsiteY9" fmla="*/ 6197600 h 6243782"/>
              <a:gd name="connsiteX10" fmla="*/ 6169891 w 8968509"/>
              <a:gd name="connsiteY10" fmla="*/ 6197600 h 6243782"/>
              <a:gd name="connsiteX11" fmla="*/ 6040582 w 8968509"/>
              <a:gd name="connsiteY11" fmla="*/ 6068291 h 6243782"/>
              <a:gd name="connsiteX12" fmla="*/ 3048000 w 8968509"/>
              <a:gd name="connsiteY12" fmla="*/ 6068291 h 6243782"/>
              <a:gd name="connsiteX13" fmla="*/ 2872509 w 8968509"/>
              <a:gd name="connsiteY13" fmla="*/ 6243782 h 6243782"/>
              <a:gd name="connsiteX14" fmla="*/ 738909 w 8968509"/>
              <a:gd name="connsiteY14" fmla="*/ 6243782 h 6243782"/>
              <a:gd name="connsiteX15" fmla="*/ 193964 w 8968509"/>
              <a:gd name="connsiteY15" fmla="*/ 5698837 h 6243782"/>
              <a:gd name="connsiteX16" fmla="*/ 193964 w 8968509"/>
              <a:gd name="connsiteY16" fmla="*/ 4184073 h 6243782"/>
              <a:gd name="connsiteX17" fmla="*/ 0 w 8968509"/>
              <a:gd name="connsiteY17" fmla="*/ 3990109 h 6243782"/>
              <a:gd name="connsiteX18" fmla="*/ 0 w 8968509"/>
              <a:gd name="connsiteY18" fmla="*/ 2530764 h 6243782"/>
              <a:gd name="connsiteX19" fmla="*/ 92364 w 8968509"/>
              <a:gd name="connsiteY19" fmla="*/ 2438400 h 6243782"/>
              <a:gd name="connsiteX20" fmla="*/ 92364 w 8968509"/>
              <a:gd name="connsiteY20" fmla="*/ 1810328 h 6243782"/>
              <a:gd name="connsiteX21" fmla="*/ 0 w 8968509"/>
              <a:gd name="connsiteY21" fmla="*/ 1717964 h 6243782"/>
              <a:gd name="connsiteX22" fmla="*/ 0 w 8968509"/>
              <a:gd name="connsiteY22" fmla="*/ 304800 h 624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968509" h="6243782">
                <a:moveTo>
                  <a:pt x="0" y="304800"/>
                </a:moveTo>
                <a:lnTo>
                  <a:pt x="304800" y="0"/>
                </a:lnTo>
                <a:lnTo>
                  <a:pt x="7915564" y="0"/>
                </a:lnTo>
                <a:lnTo>
                  <a:pt x="8423564" y="508000"/>
                </a:lnTo>
                <a:lnTo>
                  <a:pt x="8968509" y="508000"/>
                </a:lnTo>
                <a:lnTo>
                  <a:pt x="8968509" y="2632364"/>
                </a:lnTo>
                <a:lnTo>
                  <a:pt x="8746836" y="2854037"/>
                </a:lnTo>
                <a:lnTo>
                  <a:pt x="8746836" y="4461164"/>
                </a:lnTo>
                <a:lnTo>
                  <a:pt x="8922327" y="4636655"/>
                </a:lnTo>
                <a:lnTo>
                  <a:pt x="8922327" y="6197600"/>
                </a:lnTo>
                <a:lnTo>
                  <a:pt x="6169891" y="6197600"/>
                </a:lnTo>
                <a:lnTo>
                  <a:pt x="6040582" y="6068291"/>
                </a:lnTo>
                <a:lnTo>
                  <a:pt x="3048000" y="6068291"/>
                </a:lnTo>
                <a:lnTo>
                  <a:pt x="2872509" y="6243782"/>
                </a:lnTo>
                <a:lnTo>
                  <a:pt x="738909" y="6243782"/>
                </a:lnTo>
                <a:lnTo>
                  <a:pt x="193964" y="5698837"/>
                </a:lnTo>
                <a:lnTo>
                  <a:pt x="193964" y="4184073"/>
                </a:lnTo>
                <a:lnTo>
                  <a:pt x="0" y="3990109"/>
                </a:lnTo>
                <a:lnTo>
                  <a:pt x="0" y="2530764"/>
                </a:lnTo>
                <a:lnTo>
                  <a:pt x="92364" y="2438400"/>
                </a:lnTo>
                <a:lnTo>
                  <a:pt x="92364" y="1810328"/>
                </a:lnTo>
                <a:lnTo>
                  <a:pt x="0" y="1717964"/>
                </a:lnTo>
                <a:lnTo>
                  <a:pt x="0" y="304800"/>
                </a:lnTo>
                <a:close/>
              </a:path>
            </a:pathLst>
          </a:custGeom>
          <a:solidFill>
            <a:schemeClr val="tx1">
              <a:alpha val="3000"/>
            </a:schemeClr>
          </a:solidFill>
          <a:ln w="3175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0" dirty="0"/>
          </a:p>
        </p:txBody>
      </p:sp>
      <p:sp>
        <p:nvSpPr>
          <p:cNvPr id="25" name="31 Forma libre">
            <a:extLst>
              <a:ext uri="{FF2B5EF4-FFF2-40B4-BE49-F238E27FC236}">
                <a16:creationId xmlns:a16="http://schemas.microsoft.com/office/drawing/2014/main" id="{92B2FCBC-0855-1D42-A9D5-6035406595F3}"/>
              </a:ext>
            </a:extLst>
          </p:cNvPr>
          <p:cNvSpPr/>
          <p:nvPr userDrawn="1"/>
        </p:nvSpPr>
        <p:spPr>
          <a:xfrm>
            <a:off x="6549752" y="2534990"/>
            <a:ext cx="4059977" cy="1435121"/>
          </a:xfrm>
          <a:custGeom>
            <a:avLst/>
            <a:gdLst>
              <a:gd name="connsiteX0" fmla="*/ 463640 w 8551572"/>
              <a:gd name="connsiteY0" fmla="*/ 0 h 3657600"/>
              <a:gd name="connsiteX1" fmla="*/ 0 w 8551572"/>
              <a:gd name="connsiteY1" fmla="*/ 463640 h 3657600"/>
              <a:gd name="connsiteX2" fmla="*/ 0 w 8551572"/>
              <a:gd name="connsiteY2" fmla="*/ 3103808 h 3657600"/>
              <a:gd name="connsiteX3" fmla="*/ 309093 w 8551572"/>
              <a:gd name="connsiteY3" fmla="*/ 3412901 h 3657600"/>
              <a:gd name="connsiteX4" fmla="*/ 6297769 w 8551572"/>
              <a:gd name="connsiteY4" fmla="*/ 3412901 h 3657600"/>
              <a:gd name="connsiteX5" fmla="*/ 6542468 w 8551572"/>
              <a:gd name="connsiteY5" fmla="*/ 3657600 h 3657600"/>
              <a:gd name="connsiteX6" fmla="*/ 7559899 w 8551572"/>
              <a:gd name="connsiteY6" fmla="*/ 3657600 h 3657600"/>
              <a:gd name="connsiteX7" fmla="*/ 8551572 w 8551572"/>
              <a:gd name="connsiteY7" fmla="*/ 2665927 h 3657600"/>
              <a:gd name="connsiteX8" fmla="*/ 8551572 w 8551572"/>
              <a:gd name="connsiteY8" fmla="*/ 347729 h 3657600"/>
              <a:gd name="connsiteX9" fmla="*/ 8229600 w 8551572"/>
              <a:gd name="connsiteY9" fmla="*/ 25757 h 3657600"/>
              <a:gd name="connsiteX10" fmla="*/ 463640 w 8551572"/>
              <a:gd name="connsiteY10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51572" h="3657600">
                <a:moveTo>
                  <a:pt x="463640" y="0"/>
                </a:moveTo>
                <a:lnTo>
                  <a:pt x="0" y="463640"/>
                </a:lnTo>
                <a:lnTo>
                  <a:pt x="0" y="3103808"/>
                </a:lnTo>
                <a:lnTo>
                  <a:pt x="309093" y="3412901"/>
                </a:lnTo>
                <a:lnTo>
                  <a:pt x="6297769" y="3412901"/>
                </a:lnTo>
                <a:lnTo>
                  <a:pt x="6542468" y="3657600"/>
                </a:lnTo>
                <a:lnTo>
                  <a:pt x="7559899" y="3657600"/>
                </a:lnTo>
                <a:lnTo>
                  <a:pt x="8551572" y="2665927"/>
                </a:lnTo>
                <a:lnTo>
                  <a:pt x="8551572" y="347729"/>
                </a:lnTo>
                <a:lnTo>
                  <a:pt x="8229600" y="25757"/>
                </a:lnTo>
                <a:lnTo>
                  <a:pt x="463640" y="0"/>
                </a:lnTo>
                <a:close/>
              </a:path>
            </a:pathLst>
          </a:custGeom>
          <a:ln w="3175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5435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9711C22-6C09-2A4C-B23E-4C4AF777C8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7000"/>
          </a:blip>
          <a:srcRect l="-7110" r="23243"/>
          <a:stretch/>
        </p:blipFill>
        <p:spPr>
          <a:xfrm flipH="1">
            <a:off x="-104745" y="0"/>
            <a:ext cx="12192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138D6A9-C718-2440-9E8E-4C2A33D2B9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7000"/>
          </a:blip>
          <a:srcRect l="7738" t="21179" r="67723" b="28209"/>
          <a:stretch/>
        </p:blipFill>
        <p:spPr>
          <a:xfrm>
            <a:off x="10305310" y="-625642"/>
            <a:ext cx="2480248" cy="24132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2228FF-2FC7-4549-8F18-640125E1B0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46942" t="64918" r="24318" b="13057"/>
          <a:stretch/>
        </p:blipFill>
        <p:spPr>
          <a:xfrm>
            <a:off x="332351" y="6628023"/>
            <a:ext cx="1272209" cy="45995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FA87478-6DB8-B342-BB08-27151FB999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301" t="27025" r="35369" b="29483"/>
          <a:stretch/>
        </p:blipFill>
        <p:spPr>
          <a:xfrm>
            <a:off x="10828421" y="217039"/>
            <a:ext cx="1155031" cy="78134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14277CC-46F7-1F48-BD4E-67095C5C36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4944" y="3282592"/>
            <a:ext cx="8580507" cy="685941"/>
          </a:xfrm>
        </p:spPr>
        <p:txBody>
          <a:bodyPr anchor="t">
            <a:noAutofit/>
          </a:bodyPr>
          <a:lstStyle>
            <a:lvl1pPr>
              <a:defRPr sz="3600" b="0">
                <a:solidFill>
                  <a:srgbClr val="5A5A5C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5667DE-677A-F04C-A116-05DFB7737AA3}"/>
              </a:ext>
            </a:extLst>
          </p:cNvPr>
          <p:cNvGrpSpPr/>
          <p:nvPr userDrawn="1"/>
        </p:nvGrpSpPr>
        <p:grpSpPr>
          <a:xfrm>
            <a:off x="0" y="-1352597"/>
            <a:ext cx="3006102" cy="5781522"/>
            <a:chOff x="-7408" y="-1191232"/>
            <a:chExt cx="4135655" cy="5781522"/>
          </a:xfrm>
        </p:grpSpPr>
        <p:sp>
          <p:nvSpPr>
            <p:cNvPr id="10" name="Freeform: Shape 3">
              <a:extLst>
                <a:ext uri="{FF2B5EF4-FFF2-40B4-BE49-F238E27FC236}">
                  <a16:creationId xmlns:a16="http://schemas.microsoft.com/office/drawing/2014/main" id="{1AC8208A-01D7-6643-A483-04E1C9E83F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7408" y="-15915"/>
              <a:ext cx="2936472" cy="3548347"/>
            </a:xfrm>
            <a:custGeom>
              <a:avLst/>
              <a:gdLst>
                <a:gd name="connsiteX0" fmla="*/ 2468036 w 3488916"/>
                <a:gd name="connsiteY0" fmla="*/ 0 h 3548347"/>
                <a:gd name="connsiteX1" fmla="*/ 3488916 w 3488916"/>
                <a:gd name="connsiteY1" fmla="*/ 0 h 3548347"/>
                <a:gd name="connsiteX2" fmla="*/ 157141 w 3488916"/>
                <a:gd name="connsiteY2" fmla="*/ 3388837 h 3548347"/>
                <a:gd name="connsiteX3" fmla="*/ 0 w 3488916"/>
                <a:gd name="connsiteY3" fmla="*/ 3548347 h 3548347"/>
                <a:gd name="connsiteX4" fmla="*/ 0 w 3488916"/>
                <a:gd name="connsiteY4" fmla="*/ 2509594 h 3548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8916" h="3548347">
                  <a:moveTo>
                    <a:pt x="2468036" y="0"/>
                  </a:moveTo>
                  <a:lnTo>
                    <a:pt x="3488916" y="0"/>
                  </a:lnTo>
                  <a:lnTo>
                    <a:pt x="157141" y="3388837"/>
                  </a:lnTo>
                  <a:lnTo>
                    <a:pt x="0" y="3548347"/>
                  </a:lnTo>
                  <a:lnTo>
                    <a:pt x="0" y="2509594"/>
                  </a:lnTo>
                  <a:close/>
                </a:path>
              </a:pathLst>
            </a:custGeom>
            <a:solidFill>
              <a:srgbClr val="CDCF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675988E9-F2D8-2040-A6B3-495FDCA8D9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7779" y="-19050"/>
              <a:ext cx="1028650" cy="1044481"/>
            </a:xfrm>
            <a:custGeom>
              <a:avLst/>
              <a:gdLst>
                <a:gd name="T0" fmla="*/ 282 w 282"/>
                <a:gd name="T1" fmla="*/ 0 h 241"/>
                <a:gd name="T2" fmla="*/ 40 w 282"/>
                <a:gd name="T3" fmla="*/ 241 h 241"/>
                <a:gd name="T4" fmla="*/ 0 w 282"/>
                <a:gd name="T5" fmla="*/ 241 h 241"/>
                <a:gd name="T6" fmla="*/ 242 w 282"/>
                <a:gd name="T7" fmla="*/ 0 h 241"/>
                <a:gd name="T8" fmla="*/ 282 w 282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41">
                  <a:moveTo>
                    <a:pt x="282" y="0"/>
                  </a:moveTo>
                  <a:lnTo>
                    <a:pt x="40" y="241"/>
                  </a:lnTo>
                  <a:lnTo>
                    <a:pt x="0" y="241"/>
                  </a:lnTo>
                  <a:lnTo>
                    <a:pt x="242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CDCF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8F8AAAC-EA1C-804C-B4C6-AC679B7AEB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817" y="11985"/>
              <a:ext cx="4101430" cy="4578305"/>
            </a:xfrm>
            <a:custGeom>
              <a:avLst/>
              <a:gdLst>
                <a:gd name="T0" fmla="*/ 526 w 526"/>
                <a:gd name="T1" fmla="*/ 0 h 484"/>
                <a:gd name="T2" fmla="*/ 40 w 526"/>
                <a:gd name="T3" fmla="*/ 484 h 484"/>
                <a:gd name="T4" fmla="*/ 0 w 526"/>
                <a:gd name="T5" fmla="*/ 484 h 484"/>
                <a:gd name="T6" fmla="*/ 486 w 526"/>
                <a:gd name="T7" fmla="*/ 0 h 484"/>
                <a:gd name="T8" fmla="*/ 526 w 526"/>
                <a:gd name="T9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484">
                  <a:moveTo>
                    <a:pt x="526" y="0"/>
                  </a:moveTo>
                  <a:lnTo>
                    <a:pt x="40" y="484"/>
                  </a:lnTo>
                  <a:lnTo>
                    <a:pt x="0" y="484"/>
                  </a:lnTo>
                  <a:lnTo>
                    <a:pt x="486" y="0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CDCF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5D0A82-D630-DC4E-9F8B-ED4B92C5B5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43221" t="44611" r="29366" b="40861"/>
            <a:stretch/>
          </p:blipFill>
          <p:spPr>
            <a:xfrm rot="7245095" flipH="1">
              <a:off x="-811841" y="1375443"/>
              <a:ext cx="5687779" cy="554429"/>
            </a:xfrm>
            <a:prstGeom prst="rect">
              <a:avLst/>
            </a:prstGeom>
          </p:spPr>
        </p:pic>
      </p:grpSp>
      <p:sp>
        <p:nvSpPr>
          <p:cNvPr id="15" name="20 Forma libre">
            <a:extLst>
              <a:ext uri="{FF2B5EF4-FFF2-40B4-BE49-F238E27FC236}">
                <a16:creationId xmlns:a16="http://schemas.microsoft.com/office/drawing/2014/main" id="{F0CA0D3F-7E3C-1D41-B194-90DA2DF66820}"/>
              </a:ext>
            </a:extLst>
          </p:cNvPr>
          <p:cNvSpPr/>
          <p:nvPr userDrawn="1"/>
        </p:nvSpPr>
        <p:spPr>
          <a:xfrm>
            <a:off x="3334871" y="4350257"/>
            <a:ext cx="16989432" cy="1176484"/>
          </a:xfrm>
          <a:custGeom>
            <a:avLst/>
            <a:gdLst>
              <a:gd name="connsiteX0" fmla="*/ 0 w 7741228"/>
              <a:gd name="connsiteY0" fmla="*/ 519546 h 529937"/>
              <a:gd name="connsiteX1" fmla="*/ 0 w 7741228"/>
              <a:gd name="connsiteY1" fmla="*/ 197428 h 529937"/>
              <a:gd name="connsiteX2" fmla="*/ 197428 w 7741228"/>
              <a:gd name="connsiteY2" fmla="*/ 0 h 529937"/>
              <a:gd name="connsiteX3" fmla="*/ 7211291 w 7741228"/>
              <a:gd name="connsiteY3" fmla="*/ 0 h 529937"/>
              <a:gd name="connsiteX4" fmla="*/ 7741228 w 7741228"/>
              <a:gd name="connsiteY4" fmla="*/ 529937 h 529937"/>
              <a:gd name="connsiteX5" fmla="*/ 0 w 7741228"/>
              <a:gd name="connsiteY5" fmla="*/ 519546 h 529937"/>
              <a:gd name="connsiteX0" fmla="*/ 0 w 7741228"/>
              <a:gd name="connsiteY0" fmla="*/ 525673 h 536064"/>
              <a:gd name="connsiteX1" fmla="*/ 0 w 7741228"/>
              <a:gd name="connsiteY1" fmla="*/ 203555 h 536064"/>
              <a:gd name="connsiteX2" fmla="*/ 130030 w 7741228"/>
              <a:gd name="connsiteY2" fmla="*/ 0 h 536064"/>
              <a:gd name="connsiteX3" fmla="*/ 7211291 w 7741228"/>
              <a:gd name="connsiteY3" fmla="*/ 6127 h 536064"/>
              <a:gd name="connsiteX4" fmla="*/ 7741228 w 7741228"/>
              <a:gd name="connsiteY4" fmla="*/ 536064 h 536064"/>
              <a:gd name="connsiteX5" fmla="*/ 0 w 7741228"/>
              <a:gd name="connsiteY5" fmla="*/ 525673 h 53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41228" h="536064">
                <a:moveTo>
                  <a:pt x="0" y="525673"/>
                </a:moveTo>
                <a:lnTo>
                  <a:pt x="0" y="203555"/>
                </a:lnTo>
                <a:lnTo>
                  <a:pt x="130030" y="0"/>
                </a:lnTo>
                <a:lnTo>
                  <a:pt x="7211291" y="6127"/>
                </a:lnTo>
                <a:lnTo>
                  <a:pt x="7741228" y="536064"/>
                </a:lnTo>
                <a:lnTo>
                  <a:pt x="0" y="525673"/>
                </a:lnTo>
                <a:close/>
              </a:path>
            </a:pathLst>
          </a:custGeom>
          <a:solidFill>
            <a:srgbClr val="CDCFD4">
              <a:alpha val="43000"/>
            </a:srgbClr>
          </a:solidFill>
          <a:ln w="6350">
            <a:solidFill>
              <a:srgbClr val="CDCFD4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28B269E-5D5C-1D42-8824-5678005D8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3221" t="44611" r="29366" b="40861"/>
          <a:stretch/>
        </p:blipFill>
        <p:spPr>
          <a:xfrm>
            <a:off x="9735670" y="6536440"/>
            <a:ext cx="2861885" cy="61622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5476825-AD64-BC45-991B-85CF1603B0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 amt="66000"/>
          </a:blip>
          <a:srcRect l="26610" r="1030" b="28182"/>
          <a:stretch/>
        </p:blipFill>
        <p:spPr>
          <a:xfrm>
            <a:off x="2454442" y="3990105"/>
            <a:ext cx="5518483" cy="258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7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9711C22-6C09-2A4C-B23E-4C4AF777C8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7000"/>
          </a:blip>
          <a:srcRect l="-7110" r="23243"/>
          <a:stretch/>
        </p:blipFill>
        <p:spPr>
          <a:xfrm flipH="1">
            <a:off x="-2579004" y="0"/>
            <a:ext cx="12192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138D6A9-C718-2440-9E8E-4C2A33D2B9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7000"/>
          </a:blip>
          <a:srcRect l="7738" t="21179" r="67723" b="28209"/>
          <a:stretch/>
        </p:blipFill>
        <p:spPr>
          <a:xfrm>
            <a:off x="10305310" y="-625642"/>
            <a:ext cx="2480248" cy="24132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2228FF-2FC7-4549-8F18-640125E1B0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46942" t="64918" r="24318" b="13057"/>
          <a:stretch/>
        </p:blipFill>
        <p:spPr>
          <a:xfrm>
            <a:off x="332351" y="6628023"/>
            <a:ext cx="1272209" cy="45995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FA87478-6DB8-B342-BB08-27151FB999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301" t="27025" r="35369" b="29483"/>
          <a:stretch/>
        </p:blipFill>
        <p:spPr>
          <a:xfrm>
            <a:off x="10828421" y="217039"/>
            <a:ext cx="1155031" cy="78134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14277CC-46F7-1F48-BD4E-67095C5C36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4168" y="593180"/>
            <a:ext cx="8580507" cy="685941"/>
          </a:xfrm>
        </p:spPr>
        <p:txBody>
          <a:bodyPr anchor="t">
            <a:noAutofit/>
          </a:bodyPr>
          <a:lstStyle>
            <a:lvl1pPr>
              <a:defRPr sz="3600" b="0">
                <a:solidFill>
                  <a:srgbClr val="5A5A5C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20 Forma libre">
            <a:extLst>
              <a:ext uri="{FF2B5EF4-FFF2-40B4-BE49-F238E27FC236}">
                <a16:creationId xmlns:a16="http://schemas.microsoft.com/office/drawing/2014/main" id="{F0CA0D3F-7E3C-1D41-B194-90DA2DF66820}"/>
              </a:ext>
            </a:extLst>
          </p:cNvPr>
          <p:cNvSpPr/>
          <p:nvPr userDrawn="1"/>
        </p:nvSpPr>
        <p:spPr>
          <a:xfrm>
            <a:off x="497540" y="5403471"/>
            <a:ext cx="12559554" cy="903200"/>
          </a:xfrm>
          <a:custGeom>
            <a:avLst/>
            <a:gdLst>
              <a:gd name="connsiteX0" fmla="*/ 0 w 7741228"/>
              <a:gd name="connsiteY0" fmla="*/ 519546 h 529937"/>
              <a:gd name="connsiteX1" fmla="*/ 0 w 7741228"/>
              <a:gd name="connsiteY1" fmla="*/ 197428 h 529937"/>
              <a:gd name="connsiteX2" fmla="*/ 197428 w 7741228"/>
              <a:gd name="connsiteY2" fmla="*/ 0 h 529937"/>
              <a:gd name="connsiteX3" fmla="*/ 7211291 w 7741228"/>
              <a:gd name="connsiteY3" fmla="*/ 0 h 529937"/>
              <a:gd name="connsiteX4" fmla="*/ 7741228 w 7741228"/>
              <a:gd name="connsiteY4" fmla="*/ 529937 h 529937"/>
              <a:gd name="connsiteX5" fmla="*/ 0 w 7741228"/>
              <a:gd name="connsiteY5" fmla="*/ 519546 h 52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41228" h="529937">
                <a:moveTo>
                  <a:pt x="0" y="519546"/>
                </a:moveTo>
                <a:lnTo>
                  <a:pt x="0" y="197428"/>
                </a:lnTo>
                <a:lnTo>
                  <a:pt x="197428" y="0"/>
                </a:lnTo>
                <a:lnTo>
                  <a:pt x="7211291" y="0"/>
                </a:lnTo>
                <a:lnTo>
                  <a:pt x="7741228" y="529937"/>
                </a:lnTo>
                <a:lnTo>
                  <a:pt x="0" y="519546"/>
                </a:lnTo>
                <a:close/>
              </a:path>
            </a:pathLst>
          </a:custGeom>
          <a:solidFill>
            <a:srgbClr val="CDCFD4">
              <a:alpha val="43000"/>
            </a:srgbClr>
          </a:solidFill>
          <a:ln w="6350">
            <a:solidFill>
              <a:srgbClr val="CDCFD4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CAAF405-165F-CD4D-8619-C5A31BBDED50}"/>
              </a:ext>
            </a:extLst>
          </p:cNvPr>
          <p:cNvGrpSpPr/>
          <p:nvPr userDrawn="1"/>
        </p:nvGrpSpPr>
        <p:grpSpPr>
          <a:xfrm>
            <a:off x="0" y="-537883"/>
            <a:ext cx="1734671" cy="2487705"/>
            <a:chOff x="4137114" y="-629322"/>
            <a:chExt cx="5600831" cy="4598583"/>
          </a:xfrm>
          <a:solidFill>
            <a:srgbClr val="CDCFD4">
              <a:alpha val="47000"/>
            </a:srgbClr>
          </a:solidFill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B34E45A6-7C6A-3349-966C-F1D26DCA65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0838" y="-618565"/>
              <a:ext cx="3328468" cy="3142109"/>
            </a:xfrm>
            <a:custGeom>
              <a:avLst/>
              <a:gdLst>
                <a:gd name="T0" fmla="*/ 768 w 768"/>
                <a:gd name="T1" fmla="*/ 0 h 725"/>
                <a:gd name="T2" fmla="*/ 40 w 768"/>
                <a:gd name="T3" fmla="*/ 725 h 725"/>
                <a:gd name="T4" fmla="*/ 0 w 768"/>
                <a:gd name="T5" fmla="*/ 725 h 725"/>
                <a:gd name="T6" fmla="*/ 728 w 768"/>
                <a:gd name="T7" fmla="*/ 0 h 725"/>
                <a:gd name="T8" fmla="*/ 768 w 768"/>
                <a:gd name="T9" fmla="*/ 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8" h="725">
                  <a:moveTo>
                    <a:pt x="768" y="0"/>
                  </a:moveTo>
                  <a:lnTo>
                    <a:pt x="40" y="725"/>
                  </a:lnTo>
                  <a:lnTo>
                    <a:pt x="0" y="725"/>
                  </a:lnTo>
                  <a:lnTo>
                    <a:pt x="728" y="0"/>
                  </a:lnTo>
                  <a:lnTo>
                    <a:pt x="7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64000B8C-FFE7-6741-9540-C04B4C8157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04313" y="-616101"/>
              <a:ext cx="2279654" cy="2097628"/>
            </a:xfrm>
            <a:custGeom>
              <a:avLst/>
              <a:gdLst>
                <a:gd name="T0" fmla="*/ 526 w 526"/>
                <a:gd name="T1" fmla="*/ 0 h 484"/>
                <a:gd name="T2" fmla="*/ 40 w 526"/>
                <a:gd name="T3" fmla="*/ 484 h 484"/>
                <a:gd name="T4" fmla="*/ 0 w 526"/>
                <a:gd name="T5" fmla="*/ 484 h 484"/>
                <a:gd name="T6" fmla="*/ 486 w 526"/>
                <a:gd name="T7" fmla="*/ 0 h 484"/>
                <a:gd name="T8" fmla="*/ 526 w 526"/>
                <a:gd name="T9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484">
                  <a:moveTo>
                    <a:pt x="526" y="0"/>
                  </a:moveTo>
                  <a:lnTo>
                    <a:pt x="40" y="484"/>
                  </a:lnTo>
                  <a:lnTo>
                    <a:pt x="0" y="484"/>
                  </a:lnTo>
                  <a:lnTo>
                    <a:pt x="486" y="0"/>
                  </a:lnTo>
                  <a:lnTo>
                    <a:pt x="5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11F19303-CFD6-5F4C-AD5B-3EE78A9D3A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98393" y="-618565"/>
              <a:ext cx="1222172" cy="1044481"/>
            </a:xfrm>
            <a:custGeom>
              <a:avLst/>
              <a:gdLst>
                <a:gd name="T0" fmla="*/ 282 w 282"/>
                <a:gd name="T1" fmla="*/ 0 h 241"/>
                <a:gd name="T2" fmla="*/ 40 w 282"/>
                <a:gd name="T3" fmla="*/ 241 h 241"/>
                <a:gd name="T4" fmla="*/ 0 w 282"/>
                <a:gd name="T5" fmla="*/ 241 h 241"/>
                <a:gd name="T6" fmla="*/ 242 w 282"/>
                <a:gd name="T7" fmla="*/ 0 h 241"/>
                <a:gd name="T8" fmla="*/ 282 w 282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41">
                  <a:moveTo>
                    <a:pt x="282" y="0"/>
                  </a:moveTo>
                  <a:lnTo>
                    <a:pt x="40" y="241"/>
                  </a:lnTo>
                  <a:lnTo>
                    <a:pt x="0" y="241"/>
                  </a:lnTo>
                  <a:lnTo>
                    <a:pt x="242" y="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83D65E25-B924-1741-94C8-A90A287B76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6101" y="-618565"/>
              <a:ext cx="3631844" cy="3142109"/>
            </a:xfrm>
            <a:custGeom>
              <a:avLst/>
              <a:gdLst>
                <a:gd name="T0" fmla="*/ 838 w 838"/>
                <a:gd name="T1" fmla="*/ 0 h 725"/>
                <a:gd name="T2" fmla="*/ 802 w 838"/>
                <a:gd name="T3" fmla="*/ 36 h 725"/>
                <a:gd name="T4" fmla="*/ 281 w 838"/>
                <a:gd name="T5" fmla="*/ 555 h 725"/>
                <a:gd name="T6" fmla="*/ 110 w 838"/>
                <a:gd name="T7" fmla="*/ 725 h 725"/>
                <a:gd name="T8" fmla="*/ 0 w 838"/>
                <a:gd name="T9" fmla="*/ 725 h 725"/>
                <a:gd name="T10" fmla="*/ 728 w 838"/>
                <a:gd name="T11" fmla="*/ 0 h 725"/>
                <a:gd name="T12" fmla="*/ 838 w 838"/>
                <a:gd name="T13" fmla="*/ 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8" h="725">
                  <a:moveTo>
                    <a:pt x="838" y="0"/>
                  </a:moveTo>
                  <a:lnTo>
                    <a:pt x="802" y="36"/>
                  </a:lnTo>
                  <a:lnTo>
                    <a:pt x="281" y="555"/>
                  </a:lnTo>
                  <a:lnTo>
                    <a:pt x="110" y="725"/>
                  </a:lnTo>
                  <a:lnTo>
                    <a:pt x="0" y="725"/>
                  </a:lnTo>
                  <a:lnTo>
                    <a:pt x="728" y="0"/>
                  </a:lnTo>
                  <a:lnTo>
                    <a:pt x="8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59B5ED02-4F32-074C-BB5B-1B7958CF1A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37114" y="-609044"/>
              <a:ext cx="4873040" cy="4578305"/>
            </a:xfrm>
            <a:custGeom>
              <a:avLst/>
              <a:gdLst>
                <a:gd name="T0" fmla="*/ 526 w 526"/>
                <a:gd name="T1" fmla="*/ 0 h 484"/>
                <a:gd name="T2" fmla="*/ 40 w 526"/>
                <a:gd name="T3" fmla="*/ 484 h 484"/>
                <a:gd name="T4" fmla="*/ 0 w 526"/>
                <a:gd name="T5" fmla="*/ 484 h 484"/>
                <a:gd name="T6" fmla="*/ 486 w 526"/>
                <a:gd name="T7" fmla="*/ 0 h 484"/>
                <a:gd name="T8" fmla="*/ 526 w 526"/>
                <a:gd name="T9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484">
                  <a:moveTo>
                    <a:pt x="526" y="0"/>
                  </a:moveTo>
                  <a:lnTo>
                    <a:pt x="40" y="484"/>
                  </a:lnTo>
                  <a:lnTo>
                    <a:pt x="0" y="484"/>
                  </a:lnTo>
                  <a:lnTo>
                    <a:pt x="486" y="0"/>
                  </a:lnTo>
                  <a:lnTo>
                    <a:pt x="5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4EDDE190-DC57-834A-8C2D-936A2BB375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6020" y="-629322"/>
              <a:ext cx="2612542" cy="2279695"/>
            </a:xfrm>
            <a:custGeom>
              <a:avLst/>
              <a:gdLst>
                <a:gd name="T0" fmla="*/ 282 w 282"/>
                <a:gd name="T1" fmla="*/ 0 h 241"/>
                <a:gd name="T2" fmla="*/ 40 w 282"/>
                <a:gd name="T3" fmla="*/ 241 h 241"/>
                <a:gd name="T4" fmla="*/ 0 w 282"/>
                <a:gd name="T5" fmla="*/ 241 h 241"/>
                <a:gd name="T6" fmla="*/ 242 w 282"/>
                <a:gd name="T7" fmla="*/ 0 h 241"/>
                <a:gd name="T8" fmla="*/ 282 w 282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41">
                  <a:moveTo>
                    <a:pt x="282" y="0"/>
                  </a:moveTo>
                  <a:lnTo>
                    <a:pt x="40" y="241"/>
                  </a:lnTo>
                  <a:lnTo>
                    <a:pt x="0" y="241"/>
                  </a:lnTo>
                  <a:lnTo>
                    <a:pt x="242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CDCF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45395C48-6E47-134D-B9B7-1D02449F8B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3221" t="44611" r="29366" b="40861"/>
          <a:stretch/>
        </p:blipFill>
        <p:spPr>
          <a:xfrm>
            <a:off x="9735670" y="6536440"/>
            <a:ext cx="2861885" cy="61622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1987010-F625-AC45-9C2C-9459C8EA0C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 amt="66000"/>
          </a:blip>
          <a:srcRect l="26610" r="1030" b="28182"/>
          <a:stretch/>
        </p:blipFill>
        <p:spPr>
          <a:xfrm>
            <a:off x="8005010" y="3220085"/>
            <a:ext cx="5518483" cy="258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5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9711C22-6C09-2A4C-B23E-4C4AF777C8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7000"/>
          </a:blip>
          <a:srcRect l="-7110" r="10644"/>
          <a:stretch/>
        </p:blipFill>
        <p:spPr>
          <a:xfrm flipH="1">
            <a:off x="0" y="0"/>
            <a:ext cx="14023631" cy="6858000"/>
          </a:xfrm>
          <a:prstGeom prst="rect">
            <a:avLst/>
          </a:prstGeom>
        </p:spPr>
      </p:pic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73FA840F-D842-114A-B786-CFDE5F424A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55466" cy="6857999"/>
          </a:xfrm>
          <a:custGeom>
            <a:avLst/>
            <a:gdLst>
              <a:gd name="connsiteX0" fmla="*/ 0 w 9013819"/>
              <a:gd name="connsiteY0" fmla="*/ 0 h 6900760"/>
              <a:gd name="connsiteX1" fmla="*/ 9013819 w 9013819"/>
              <a:gd name="connsiteY1" fmla="*/ 0 h 6900760"/>
              <a:gd name="connsiteX2" fmla="*/ 2084505 w 9013819"/>
              <a:gd name="connsiteY2" fmla="*/ 6900760 h 6900760"/>
              <a:gd name="connsiteX3" fmla="*/ 0 w 9013819"/>
              <a:gd name="connsiteY3" fmla="*/ 6900760 h 6900760"/>
              <a:gd name="connsiteX0" fmla="*/ 0 w 6539560"/>
              <a:gd name="connsiteY0" fmla="*/ 0 h 6900760"/>
              <a:gd name="connsiteX1" fmla="*/ 6539560 w 6539560"/>
              <a:gd name="connsiteY1" fmla="*/ 0 h 6900760"/>
              <a:gd name="connsiteX2" fmla="*/ 2084505 w 6539560"/>
              <a:gd name="connsiteY2" fmla="*/ 6900760 h 6900760"/>
              <a:gd name="connsiteX3" fmla="*/ 0 w 6539560"/>
              <a:gd name="connsiteY3" fmla="*/ 6900760 h 6900760"/>
              <a:gd name="connsiteX4" fmla="*/ 0 w 6539560"/>
              <a:gd name="connsiteY4" fmla="*/ 0 h 6900760"/>
              <a:gd name="connsiteX0" fmla="*/ 0 w 5665501"/>
              <a:gd name="connsiteY0" fmla="*/ 0 h 6900760"/>
              <a:gd name="connsiteX1" fmla="*/ 5665501 w 5665501"/>
              <a:gd name="connsiteY1" fmla="*/ 0 h 6900760"/>
              <a:gd name="connsiteX2" fmla="*/ 2084505 w 5665501"/>
              <a:gd name="connsiteY2" fmla="*/ 6900760 h 6900760"/>
              <a:gd name="connsiteX3" fmla="*/ 0 w 5665501"/>
              <a:gd name="connsiteY3" fmla="*/ 6900760 h 6900760"/>
              <a:gd name="connsiteX4" fmla="*/ 0 w 5665501"/>
              <a:gd name="connsiteY4" fmla="*/ 0 h 6900760"/>
              <a:gd name="connsiteX0" fmla="*/ 0 w 6055466"/>
              <a:gd name="connsiteY0" fmla="*/ 0 h 6900760"/>
              <a:gd name="connsiteX1" fmla="*/ 6055466 w 6055466"/>
              <a:gd name="connsiteY1" fmla="*/ 13531 h 6900760"/>
              <a:gd name="connsiteX2" fmla="*/ 2084505 w 6055466"/>
              <a:gd name="connsiteY2" fmla="*/ 6900760 h 6900760"/>
              <a:gd name="connsiteX3" fmla="*/ 0 w 6055466"/>
              <a:gd name="connsiteY3" fmla="*/ 6900760 h 6900760"/>
              <a:gd name="connsiteX4" fmla="*/ 0 w 6055466"/>
              <a:gd name="connsiteY4" fmla="*/ 0 h 690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5466" h="6900760">
                <a:moveTo>
                  <a:pt x="0" y="0"/>
                </a:moveTo>
                <a:lnTo>
                  <a:pt x="6055466" y="13531"/>
                </a:lnTo>
                <a:lnTo>
                  <a:pt x="2084505" y="6900760"/>
                </a:lnTo>
                <a:lnTo>
                  <a:pt x="0" y="6900760"/>
                </a:lnTo>
                <a:lnTo>
                  <a:pt x="0" y="0"/>
                </a:lnTo>
                <a:close/>
              </a:path>
            </a:pathLst>
          </a:custGeom>
          <a:solidFill>
            <a:srgbClr val="5A5A5C">
              <a:alpha val="45000"/>
            </a:srgb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138D6A9-C718-2440-9E8E-4C2A33D2B9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7000"/>
          </a:blip>
          <a:srcRect l="7738" t="21179" r="67723" b="28209"/>
          <a:stretch/>
        </p:blipFill>
        <p:spPr>
          <a:xfrm>
            <a:off x="10305310" y="-625642"/>
            <a:ext cx="2480248" cy="24132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FA87478-6DB8-B342-BB08-27151FB999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301" t="27025" r="35369" b="29483"/>
          <a:stretch/>
        </p:blipFill>
        <p:spPr>
          <a:xfrm>
            <a:off x="10828421" y="217039"/>
            <a:ext cx="1155031" cy="78134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14277CC-46F7-1F48-BD4E-67095C5C36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5591" y="3807027"/>
            <a:ext cx="7113691" cy="685941"/>
          </a:xfrm>
        </p:spPr>
        <p:txBody>
          <a:bodyPr anchor="t">
            <a:noAutofit/>
          </a:bodyPr>
          <a:lstStyle>
            <a:lvl1pPr>
              <a:defRPr sz="3600" b="0">
                <a:solidFill>
                  <a:srgbClr val="5A5A5C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7872622-71B3-CB44-8E74-1BE914D19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39758" y="4823852"/>
            <a:ext cx="7163692" cy="60870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Secondary Heading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F30C4AD-5803-AD4C-9019-31ECD36F57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3221" t="44611" r="29366" b="40861"/>
          <a:stretch/>
        </p:blipFill>
        <p:spPr>
          <a:xfrm>
            <a:off x="9735670" y="6536440"/>
            <a:ext cx="2861885" cy="6162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2228FF-2FC7-4549-8F18-640125E1B0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46942" t="64918" r="24318" b="13057"/>
          <a:stretch/>
        </p:blipFill>
        <p:spPr>
          <a:xfrm>
            <a:off x="332351" y="6628023"/>
            <a:ext cx="1272209" cy="459953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5A63497-3DD0-D147-83BF-9841E273AADB}"/>
              </a:ext>
            </a:extLst>
          </p:cNvPr>
          <p:cNvCxnSpPr>
            <a:cxnSpLocks/>
          </p:cNvCxnSpPr>
          <p:nvPr userDrawn="1"/>
        </p:nvCxnSpPr>
        <p:spPr>
          <a:xfrm>
            <a:off x="4732421" y="4636168"/>
            <a:ext cx="6625390" cy="0"/>
          </a:xfrm>
          <a:prstGeom prst="line">
            <a:avLst/>
          </a:prstGeom>
          <a:ln w="12700">
            <a:solidFill>
              <a:srgbClr val="5A5A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827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9711C22-6C09-2A4C-B23E-4C4AF777C8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7000"/>
          </a:blip>
          <a:srcRect l="-7110" r="23243"/>
          <a:stretch/>
        </p:blipFill>
        <p:spPr>
          <a:xfrm flipH="1">
            <a:off x="-2000780" y="0"/>
            <a:ext cx="12192000" cy="6858000"/>
          </a:xfrm>
          <a:prstGeom prst="rect">
            <a:avLst/>
          </a:prstGeom>
        </p:spPr>
      </p:pic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61E20AC9-52D2-0440-B3FC-542C36D2DA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8068235" cy="6871446"/>
          </a:xfrm>
          <a:custGeom>
            <a:avLst/>
            <a:gdLst>
              <a:gd name="connsiteX0" fmla="*/ 0 w 9013819"/>
              <a:gd name="connsiteY0" fmla="*/ 0 h 6900760"/>
              <a:gd name="connsiteX1" fmla="*/ 9013819 w 9013819"/>
              <a:gd name="connsiteY1" fmla="*/ 0 h 6900760"/>
              <a:gd name="connsiteX2" fmla="*/ 2084505 w 9013819"/>
              <a:gd name="connsiteY2" fmla="*/ 6900760 h 6900760"/>
              <a:gd name="connsiteX3" fmla="*/ 0 w 9013819"/>
              <a:gd name="connsiteY3" fmla="*/ 6900760 h 6900760"/>
              <a:gd name="connsiteX0" fmla="*/ 0 w 13738620"/>
              <a:gd name="connsiteY0" fmla="*/ 0 h 6900760"/>
              <a:gd name="connsiteX1" fmla="*/ 13738620 w 13738620"/>
              <a:gd name="connsiteY1" fmla="*/ 0 h 6900760"/>
              <a:gd name="connsiteX2" fmla="*/ 6809306 w 13738620"/>
              <a:gd name="connsiteY2" fmla="*/ 6900760 h 6900760"/>
              <a:gd name="connsiteX3" fmla="*/ 4724801 w 13738620"/>
              <a:gd name="connsiteY3" fmla="*/ 6900760 h 6900760"/>
              <a:gd name="connsiteX4" fmla="*/ 0 w 13738620"/>
              <a:gd name="connsiteY4" fmla="*/ 0 h 6900760"/>
              <a:gd name="connsiteX0" fmla="*/ 22936 w 13761556"/>
              <a:gd name="connsiteY0" fmla="*/ 0 h 6900760"/>
              <a:gd name="connsiteX1" fmla="*/ 13761556 w 13761556"/>
              <a:gd name="connsiteY1" fmla="*/ 0 h 6900760"/>
              <a:gd name="connsiteX2" fmla="*/ 6832242 w 13761556"/>
              <a:gd name="connsiteY2" fmla="*/ 6900760 h 6900760"/>
              <a:gd name="connsiteX3" fmla="*/ 0 w 13761556"/>
              <a:gd name="connsiteY3" fmla="*/ 6860167 h 6900760"/>
              <a:gd name="connsiteX4" fmla="*/ 22936 w 13761556"/>
              <a:gd name="connsiteY4" fmla="*/ 0 h 6900760"/>
              <a:gd name="connsiteX0" fmla="*/ 22936 w 13761556"/>
              <a:gd name="connsiteY0" fmla="*/ 0 h 6914291"/>
              <a:gd name="connsiteX1" fmla="*/ 13761556 w 13761556"/>
              <a:gd name="connsiteY1" fmla="*/ 0 h 6914291"/>
              <a:gd name="connsiteX2" fmla="*/ 6832242 w 13761556"/>
              <a:gd name="connsiteY2" fmla="*/ 6900760 h 6914291"/>
              <a:gd name="connsiteX3" fmla="*/ 0 w 13761556"/>
              <a:gd name="connsiteY3" fmla="*/ 6914291 h 6914291"/>
              <a:gd name="connsiteX4" fmla="*/ 22936 w 13761556"/>
              <a:gd name="connsiteY4" fmla="*/ 0 h 691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61556" h="6914291">
                <a:moveTo>
                  <a:pt x="22936" y="0"/>
                </a:moveTo>
                <a:lnTo>
                  <a:pt x="13761556" y="0"/>
                </a:lnTo>
                <a:lnTo>
                  <a:pt x="6832242" y="6900760"/>
                </a:lnTo>
                <a:lnTo>
                  <a:pt x="0" y="6914291"/>
                </a:lnTo>
                <a:cubicBezTo>
                  <a:pt x="0" y="4614038"/>
                  <a:pt x="22936" y="2300253"/>
                  <a:pt x="22936" y="0"/>
                </a:cubicBezTo>
                <a:close/>
              </a:path>
            </a:pathLst>
          </a:custGeom>
          <a:solidFill>
            <a:srgbClr val="5A5A5C">
              <a:alpha val="45000"/>
            </a:srgb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138D6A9-C718-2440-9E8E-4C2A33D2B9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7000"/>
          </a:blip>
          <a:srcRect l="7738" t="21179" r="67723" b="28209"/>
          <a:stretch/>
        </p:blipFill>
        <p:spPr>
          <a:xfrm>
            <a:off x="10305310" y="-625642"/>
            <a:ext cx="2480248" cy="24132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2228FF-2FC7-4549-8F18-640125E1B0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46942" t="64918" r="24318" b="13057"/>
          <a:stretch/>
        </p:blipFill>
        <p:spPr>
          <a:xfrm>
            <a:off x="332351" y="6628023"/>
            <a:ext cx="1272209" cy="45995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FA87478-6DB8-B342-BB08-27151FB999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301" t="27025" r="35369" b="29483"/>
          <a:stretch/>
        </p:blipFill>
        <p:spPr>
          <a:xfrm>
            <a:off x="10828421" y="217039"/>
            <a:ext cx="1155031" cy="78134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14277CC-46F7-1F48-BD4E-67095C5C36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3529" y="3550025"/>
            <a:ext cx="4398275" cy="902604"/>
          </a:xfrm>
        </p:spPr>
        <p:txBody>
          <a:bodyPr anchor="t">
            <a:noAutofit/>
          </a:bodyPr>
          <a:lstStyle>
            <a:lvl1pPr>
              <a:defRPr sz="3600" b="0">
                <a:solidFill>
                  <a:srgbClr val="5A5A5C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5395C48-6E47-134D-B9B7-1D02449F8B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3221" t="44611" r="29366" b="40861"/>
          <a:stretch/>
        </p:blipFill>
        <p:spPr>
          <a:xfrm>
            <a:off x="9735670" y="6536440"/>
            <a:ext cx="2861885" cy="616226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7D7645F7-E0A3-4049-B4EC-D1F584E77664}"/>
              </a:ext>
            </a:extLst>
          </p:cNvPr>
          <p:cNvGrpSpPr/>
          <p:nvPr userDrawn="1"/>
        </p:nvGrpSpPr>
        <p:grpSpPr>
          <a:xfrm>
            <a:off x="5957047" y="0"/>
            <a:ext cx="2380129" cy="3429000"/>
            <a:chOff x="6887339" y="-619088"/>
            <a:chExt cx="5447766" cy="4578305"/>
          </a:xfrm>
        </p:grpSpPr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9F5B4415-483D-244E-BFC2-8A31E7962B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14921" y="-618565"/>
              <a:ext cx="2279654" cy="2097628"/>
            </a:xfrm>
            <a:custGeom>
              <a:avLst/>
              <a:gdLst>
                <a:gd name="T0" fmla="*/ 526 w 526"/>
                <a:gd name="T1" fmla="*/ 0 h 484"/>
                <a:gd name="T2" fmla="*/ 40 w 526"/>
                <a:gd name="T3" fmla="*/ 484 h 484"/>
                <a:gd name="T4" fmla="*/ 0 w 526"/>
                <a:gd name="T5" fmla="*/ 484 h 484"/>
                <a:gd name="T6" fmla="*/ 486 w 526"/>
                <a:gd name="T7" fmla="*/ 0 h 484"/>
                <a:gd name="T8" fmla="*/ 526 w 526"/>
                <a:gd name="T9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484">
                  <a:moveTo>
                    <a:pt x="526" y="0"/>
                  </a:moveTo>
                  <a:lnTo>
                    <a:pt x="40" y="484"/>
                  </a:lnTo>
                  <a:lnTo>
                    <a:pt x="0" y="484"/>
                  </a:lnTo>
                  <a:lnTo>
                    <a:pt x="486" y="0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CDCF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8DB809BA-BDB4-7F47-AF8A-4FD5CB4230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03261" y="-618565"/>
              <a:ext cx="3631844" cy="3142109"/>
            </a:xfrm>
            <a:custGeom>
              <a:avLst/>
              <a:gdLst>
                <a:gd name="T0" fmla="*/ 838 w 838"/>
                <a:gd name="T1" fmla="*/ 0 h 725"/>
                <a:gd name="T2" fmla="*/ 802 w 838"/>
                <a:gd name="T3" fmla="*/ 36 h 725"/>
                <a:gd name="T4" fmla="*/ 281 w 838"/>
                <a:gd name="T5" fmla="*/ 555 h 725"/>
                <a:gd name="T6" fmla="*/ 110 w 838"/>
                <a:gd name="T7" fmla="*/ 725 h 725"/>
                <a:gd name="T8" fmla="*/ 0 w 838"/>
                <a:gd name="T9" fmla="*/ 725 h 725"/>
                <a:gd name="T10" fmla="*/ 728 w 838"/>
                <a:gd name="T11" fmla="*/ 0 h 725"/>
                <a:gd name="T12" fmla="*/ 838 w 838"/>
                <a:gd name="T13" fmla="*/ 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8" h="725">
                  <a:moveTo>
                    <a:pt x="838" y="0"/>
                  </a:moveTo>
                  <a:lnTo>
                    <a:pt x="802" y="36"/>
                  </a:lnTo>
                  <a:lnTo>
                    <a:pt x="281" y="555"/>
                  </a:lnTo>
                  <a:lnTo>
                    <a:pt x="110" y="725"/>
                  </a:lnTo>
                  <a:lnTo>
                    <a:pt x="0" y="725"/>
                  </a:lnTo>
                  <a:lnTo>
                    <a:pt x="728" y="0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CDCF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78A4438F-C5D5-9842-B34E-CA5FAD5B41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87339" y="-619088"/>
              <a:ext cx="4873040" cy="4578305"/>
            </a:xfrm>
            <a:custGeom>
              <a:avLst/>
              <a:gdLst>
                <a:gd name="T0" fmla="*/ 526 w 526"/>
                <a:gd name="T1" fmla="*/ 0 h 484"/>
                <a:gd name="T2" fmla="*/ 40 w 526"/>
                <a:gd name="T3" fmla="*/ 484 h 484"/>
                <a:gd name="T4" fmla="*/ 0 w 526"/>
                <a:gd name="T5" fmla="*/ 484 h 484"/>
                <a:gd name="T6" fmla="*/ 486 w 526"/>
                <a:gd name="T7" fmla="*/ 0 h 484"/>
                <a:gd name="T8" fmla="*/ 526 w 526"/>
                <a:gd name="T9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484">
                  <a:moveTo>
                    <a:pt x="526" y="0"/>
                  </a:moveTo>
                  <a:lnTo>
                    <a:pt x="40" y="484"/>
                  </a:lnTo>
                  <a:lnTo>
                    <a:pt x="0" y="484"/>
                  </a:lnTo>
                  <a:lnTo>
                    <a:pt x="486" y="0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5A5A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48DD17A-4577-5741-8B9D-DA93925CE469}"/>
              </a:ext>
            </a:extLst>
          </p:cNvPr>
          <p:cNvCxnSpPr/>
          <p:nvPr userDrawn="1"/>
        </p:nvCxnSpPr>
        <p:spPr>
          <a:xfrm>
            <a:off x="6769768" y="4764505"/>
            <a:ext cx="4716379" cy="0"/>
          </a:xfrm>
          <a:prstGeom prst="line">
            <a:avLst/>
          </a:prstGeom>
          <a:ln w="12700">
            <a:solidFill>
              <a:srgbClr val="5A5A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64EA799A-DAFF-C946-88EB-A0E126786A0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41274" y="5032399"/>
            <a:ext cx="7163692" cy="60870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Secondary Heading</a:t>
            </a:r>
          </a:p>
        </p:txBody>
      </p:sp>
    </p:spTree>
    <p:extLst>
      <p:ext uri="{BB962C8B-B14F-4D97-AF65-F5344CB8AC3E}">
        <p14:creationId xmlns:p14="http://schemas.microsoft.com/office/powerpoint/2010/main" val="2029331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9711C22-6C09-2A4C-B23E-4C4AF777C8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7000"/>
          </a:blip>
          <a:srcRect l="-7110" r="23243"/>
          <a:stretch/>
        </p:blipFill>
        <p:spPr>
          <a:xfrm flipH="1">
            <a:off x="-1564576" y="0"/>
            <a:ext cx="12192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138D6A9-C718-2440-9E8E-4C2A33D2B9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7000"/>
          </a:blip>
          <a:srcRect l="7738" t="21179" r="67723" b="28209"/>
          <a:stretch/>
        </p:blipFill>
        <p:spPr>
          <a:xfrm>
            <a:off x="10305310" y="-625642"/>
            <a:ext cx="2480248" cy="24132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2228FF-2FC7-4549-8F18-640125E1B0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46942" t="64918" r="24318" b="13057"/>
          <a:stretch/>
        </p:blipFill>
        <p:spPr>
          <a:xfrm>
            <a:off x="332351" y="6628023"/>
            <a:ext cx="1272209" cy="45995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FA87478-6DB8-B342-BB08-27151FB999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301" t="27025" r="35369" b="29483"/>
          <a:stretch/>
        </p:blipFill>
        <p:spPr>
          <a:xfrm>
            <a:off x="10828421" y="217039"/>
            <a:ext cx="1155031" cy="78134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14277CC-46F7-1F48-BD4E-67095C5C36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38" y="667729"/>
            <a:ext cx="8580507" cy="685941"/>
          </a:xfrm>
        </p:spPr>
        <p:txBody>
          <a:bodyPr anchor="t">
            <a:noAutofit/>
          </a:bodyPr>
          <a:lstStyle>
            <a:lvl1pPr>
              <a:defRPr sz="3600" b="0">
                <a:solidFill>
                  <a:srgbClr val="5A5A5C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5667DE-677A-F04C-A116-05DFB7737AA3}"/>
              </a:ext>
            </a:extLst>
          </p:cNvPr>
          <p:cNvGrpSpPr/>
          <p:nvPr userDrawn="1"/>
        </p:nvGrpSpPr>
        <p:grpSpPr>
          <a:xfrm>
            <a:off x="0" y="-935503"/>
            <a:ext cx="1453981" cy="2796386"/>
            <a:chOff x="-7408" y="-1191232"/>
            <a:chExt cx="4135655" cy="5781522"/>
          </a:xfrm>
        </p:grpSpPr>
        <p:sp>
          <p:nvSpPr>
            <p:cNvPr id="10" name="Freeform: Shape 3">
              <a:extLst>
                <a:ext uri="{FF2B5EF4-FFF2-40B4-BE49-F238E27FC236}">
                  <a16:creationId xmlns:a16="http://schemas.microsoft.com/office/drawing/2014/main" id="{1AC8208A-01D7-6643-A483-04E1C9E83F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7408" y="-15915"/>
              <a:ext cx="2936472" cy="3548347"/>
            </a:xfrm>
            <a:custGeom>
              <a:avLst/>
              <a:gdLst>
                <a:gd name="connsiteX0" fmla="*/ 2468036 w 3488916"/>
                <a:gd name="connsiteY0" fmla="*/ 0 h 3548347"/>
                <a:gd name="connsiteX1" fmla="*/ 3488916 w 3488916"/>
                <a:gd name="connsiteY1" fmla="*/ 0 h 3548347"/>
                <a:gd name="connsiteX2" fmla="*/ 157141 w 3488916"/>
                <a:gd name="connsiteY2" fmla="*/ 3388837 h 3548347"/>
                <a:gd name="connsiteX3" fmla="*/ 0 w 3488916"/>
                <a:gd name="connsiteY3" fmla="*/ 3548347 h 3548347"/>
                <a:gd name="connsiteX4" fmla="*/ 0 w 3488916"/>
                <a:gd name="connsiteY4" fmla="*/ 2509594 h 3548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8916" h="3548347">
                  <a:moveTo>
                    <a:pt x="2468036" y="0"/>
                  </a:moveTo>
                  <a:lnTo>
                    <a:pt x="3488916" y="0"/>
                  </a:lnTo>
                  <a:lnTo>
                    <a:pt x="157141" y="3388837"/>
                  </a:lnTo>
                  <a:lnTo>
                    <a:pt x="0" y="3548347"/>
                  </a:lnTo>
                  <a:lnTo>
                    <a:pt x="0" y="2509594"/>
                  </a:lnTo>
                  <a:close/>
                </a:path>
              </a:pathLst>
            </a:custGeom>
            <a:solidFill>
              <a:srgbClr val="CDCF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675988E9-F2D8-2040-A6B3-495FDCA8D9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7779" y="-19050"/>
              <a:ext cx="1028650" cy="1044481"/>
            </a:xfrm>
            <a:custGeom>
              <a:avLst/>
              <a:gdLst>
                <a:gd name="T0" fmla="*/ 282 w 282"/>
                <a:gd name="T1" fmla="*/ 0 h 241"/>
                <a:gd name="T2" fmla="*/ 40 w 282"/>
                <a:gd name="T3" fmla="*/ 241 h 241"/>
                <a:gd name="T4" fmla="*/ 0 w 282"/>
                <a:gd name="T5" fmla="*/ 241 h 241"/>
                <a:gd name="T6" fmla="*/ 242 w 282"/>
                <a:gd name="T7" fmla="*/ 0 h 241"/>
                <a:gd name="T8" fmla="*/ 282 w 282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41">
                  <a:moveTo>
                    <a:pt x="282" y="0"/>
                  </a:moveTo>
                  <a:lnTo>
                    <a:pt x="40" y="241"/>
                  </a:lnTo>
                  <a:lnTo>
                    <a:pt x="0" y="241"/>
                  </a:lnTo>
                  <a:lnTo>
                    <a:pt x="242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CDCF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8F8AAAC-EA1C-804C-B4C6-AC679B7AEB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817" y="11985"/>
              <a:ext cx="4101430" cy="4578305"/>
            </a:xfrm>
            <a:custGeom>
              <a:avLst/>
              <a:gdLst>
                <a:gd name="T0" fmla="*/ 526 w 526"/>
                <a:gd name="T1" fmla="*/ 0 h 484"/>
                <a:gd name="T2" fmla="*/ 40 w 526"/>
                <a:gd name="T3" fmla="*/ 484 h 484"/>
                <a:gd name="T4" fmla="*/ 0 w 526"/>
                <a:gd name="T5" fmla="*/ 484 h 484"/>
                <a:gd name="T6" fmla="*/ 486 w 526"/>
                <a:gd name="T7" fmla="*/ 0 h 484"/>
                <a:gd name="T8" fmla="*/ 526 w 526"/>
                <a:gd name="T9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484">
                  <a:moveTo>
                    <a:pt x="526" y="0"/>
                  </a:moveTo>
                  <a:lnTo>
                    <a:pt x="40" y="484"/>
                  </a:lnTo>
                  <a:lnTo>
                    <a:pt x="0" y="484"/>
                  </a:lnTo>
                  <a:lnTo>
                    <a:pt x="486" y="0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CDCF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5D0A82-D630-DC4E-9F8B-ED4B92C5B5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43221" t="44611" r="29366" b="40861"/>
            <a:stretch/>
          </p:blipFill>
          <p:spPr>
            <a:xfrm rot="7245095" flipH="1">
              <a:off x="-811841" y="1375443"/>
              <a:ext cx="5687779" cy="554429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B0331B-357B-7D4E-93DE-91CFABB6D919}"/>
              </a:ext>
            </a:extLst>
          </p:cNvPr>
          <p:cNvGrpSpPr/>
          <p:nvPr userDrawn="1"/>
        </p:nvGrpSpPr>
        <p:grpSpPr>
          <a:xfrm>
            <a:off x="11276742" y="5779140"/>
            <a:ext cx="1167449" cy="1760178"/>
            <a:chOff x="6887339" y="-619088"/>
            <a:chExt cx="5447766" cy="4578305"/>
          </a:xfrm>
        </p:grpSpPr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77788863-E293-2E40-AF72-E246A45986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14921" y="-618565"/>
              <a:ext cx="2279654" cy="2097628"/>
            </a:xfrm>
            <a:custGeom>
              <a:avLst/>
              <a:gdLst>
                <a:gd name="T0" fmla="*/ 526 w 526"/>
                <a:gd name="T1" fmla="*/ 0 h 484"/>
                <a:gd name="T2" fmla="*/ 40 w 526"/>
                <a:gd name="T3" fmla="*/ 484 h 484"/>
                <a:gd name="T4" fmla="*/ 0 w 526"/>
                <a:gd name="T5" fmla="*/ 484 h 484"/>
                <a:gd name="T6" fmla="*/ 486 w 526"/>
                <a:gd name="T7" fmla="*/ 0 h 484"/>
                <a:gd name="T8" fmla="*/ 526 w 526"/>
                <a:gd name="T9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484">
                  <a:moveTo>
                    <a:pt x="526" y="0"/>
                  </a:moveTo>
                  <a:lnTo>
                    <a:pt x="40" y="484"/>
                  </a:lnTo>
                  <a:lnTo>
                    <a:pt x="0" y="484"/>
                  </a:lnTo>
                  <a:lnTo>
                    <a:pt x="486" y="0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CDCF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25E3F508-D041-E94D-A243-89176377C0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03261" y="-618565"/>
              <a:ext cx="3631844" cy="3142109"/>
            </a:xfrm>
            <a:custGeom>
              <a:avLst/>
              <a:gdLst>
                <a:gd name="T0" fmla="*/ 838 w 838"/>
                <a:gd name="T1" fmla="*/ 0 h 725"/>
                <a:gd name="T2" fmla="*/ 802 w 838"/>
                <a:gd name="T3" fmla="*/ 36 h 725"/>
                <a:gd name="T4" fmla="*/ 281 w 838"/>
                <a:gd name="T5" fmla="*/ 555 h 725"/>
                <a:gd name="T6" fmla="*/ 110 w 838"/>
                <a:gd name="T7" fmla="*/ 725 h 725"/>
                <a:gd name="T8" fmla="*/ 0 w 838"/>
                <a:gd name="T9" fmla="*/ 725 h 725"/>
                <a:gd name="T10" fmla="*/ 728 w 838"/>
                <a:gd name="T11" fmla="*/ 0 h 725"/>
                <a:gd name="T12" fmla="*/ 838 w 838"/>
                <a:gd name="T13" fmla="*/ 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8" h="725">
                  <a:moveTo>
                    <a:pt x="838" y="0"/>
                  </a:moveTo>
                  <a:lnTo>
                    <a:pt x="802" y="36"/>
                  </a:lnTo>
                  <a:lnTo>
                    <a:pt x="281" y="555"/>
                  </a:lnTo>
                  <a:lnTo>
                    <a:pt x="110" y="725"/>
                  </a:lnTo>
                  <a:lnTo>
                    <a:pt x="0" y="725"/>
                  </a:lnTo>
                  <a:lnTo>
                    <a:pt x="728" y="0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CDCF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E1BDD2A0-616D-4748-B380-6F0AD22B66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87339" y="-619088"/>
              <a:ext cx="4873040" cy="4578305"/>
            </a:xfrm>
            <a:custGeom>
              <a:avLst/>
              <a:gdLst>
                <a:gd name="T0" fmla="*/ 526 w 526"/>
                <a:gd name="T1" fmla="*/ 0 h 484"/>
                <a:gd name="T2" fmla="*/ 40 w 526"/>
                <a:gd name="T3" fmla="*/ 484 h 484"/>
                <a:gd name="T4" fmla="*/ 0 w 526"/>
                <a:gd name="T5" fmla="*/ 484 h 484"/>
                <a:gd name="T6" fmla="*/ 486 w 526"/>
                <a:gd name="T7" fmla="*/ 0 h 484"/>
                <a:gd name="T8" fmla="*/ 526 w 526"/>
                <a:gd name="T9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484">
                  <a:moveTo>
                    <a:pt x="526" y="0"/>
                  </a:moveTo>
                  <a:lnTo>
                    <a:pt x="40" y="484"/>
                  </a:lnTo>
                  <a:lnTo>
                    <a:pt x="0" y="484"/>
                  </a:lnTo>
                  <a:lnTo>
                    <a:pt x="486" y="0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5A5A5C">
                <a:alpha val="44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128B269E-5D5C-1D42-8824-5678005D8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3221" t="44611" r="29366" b="40861"/>
          <a:stretch/>
        </p:blipFill>
        <p:spPr>
          <a:xfrm>
            <a:off x="9735670" y="6536440"/>
            <a:ext cx="2861885" cy="61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9711C22-6C09-2A4C-B23E-4C4AF777C8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7000"/>
          </a:blip>
          <a:srcRect l="-7110" r="23243"/>
          <a:stretch/>
        </p:blipFill>
        <p:spPr>
          <a:xfrm flipH="1">
            <a:off x="-1564576" y="0"/>
            <a:ext cx="12192000" cy="6858000"/>
          </a:xfrm>
          <a:prstGeom prst="rect">
            <a:avLst/>
          </a:prstGeom>
        </p:spPr>
      </p:pic>
      <p:sp>
        <p:nvSpPr>
          <p:cNvPr id="105" name="Picture Placeholder 7">
            <a:extLst>
              <a:ext uri="{FF2B5EF4-FFF2-40B4-BE49-F238E27FC236}">
                <a16:creationId xmlns:a16="http://schemas.microsoft.com/office/drawing/2014/main" id="{AD77B636-073F-DC44-A68D-C00DF29637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55466" cy="6857999"/>
          </a:xfrm>
          <a:custGeom>
            <a:avLst/>
            <a:gdLst>
              <a:gd name="connsiteX0" fmla="*/ 0 w 9013819"/>
              <a:gd name="connsiteY0" fmla="*/ 0 h 6900760"/>
              <a:gd name="connsiteX1" fmla="*/ 9013819 w 9013819"/>
              <a:gd name="connsiteY1" fmla="*/ 0 h 6900760"/>
              <a:gd name="connsiteX2" fmla="*/ 2084505 w 9013819"/>
              <a:gd name="connsiteY2" fmla="*/ 6900760 h 6900760"/>
              <a:gd name="connsiteX3" fmla="*/ 0 w 9013819"/>
              <a:gd name="connsiteY3" fmla="*/ 6900760 h 6900760"/>
              <a:gd name="connsiteX0" fmla="*/ 0 w 6539560"/>
              <a:gd name="connsiteY0" fmla="*/ 0 h 6900760"/>
              <a:gd name="connsiteX1" fmla="*/ 6539560 w 6539560"/>
              <a:gd name="connsiteY1" fmla="*/ 0 h 6900760"/>
              <a:gd name="connsiteX2" fmla="*/ 2084505 w 6539560"/>
              <a:gd name="connsiteY2" fmla="*/ 6900760 h 6900760"/>
              <a:gd name="connsiteX3" fmla="*/ 0 w 6539560"/>
              <a:gd name="connsiteY3" fmla="*/ 6900760 h 6900760"/>
              <a:gd name="connsiteX4" fmla="*/ 0 w 6539560"/>
              <a:gd name="connsiteY4" fmla="*/ 0 h 6900760"/>
              <a:gd name="connsiteX0" fmla="*/ 0 w 5665501"/>
              <a:gd name="connsiteY0" fmla="*/ 0 h 6900760"/>
              <a:gd name="connsiteX1" fmla="*/ 5665501 w 5665501"/>
              <a:gd name="connsiteY1" fmla="*/ 0 h 6900760"/>
              <a:gd name="connsiteX2" fmla="*/ 2084505 w 5665501"/>
              <a:gd name="connsiteY2" fmla="*/ 6900760 h 6900760"/>
              <a:gd name="connsiteX3" fmla="*/ 0 w 5665501"/>
              <a:gd name="connsiteY3" fmla="*/ 6900760 h 6900760"/>
              <a:gd name="connsiteX4" fmla="*/ 0 w 5665501"/>
              <a:gd name="connsiteY4" fmla="*/ 0 h 6900760"/>
              <a:gd name="connsiteX0" fmla="*/ 0 w 6055466"/>
              <a:gd name="connsiteY0" fmla="*/ 0 h 6900760"/>
              <a:gd name="connsiteX1" fmla="*/ 6055466 w 6055466"/>
              <a:gd name="connsiteY1" fmla="*/ 13531 h 6900760"/>
              <a:gd name="connsiteX2" fmla="*/ 2084505 w 6055466"/>
              <a:gd name="connsiteY2" fmla="*/ 6900760 h 6900760"/>
              <a:gd name="connsiteX3" fmla="*/ 0 w 6055466"/>
              <a:gd name="connsiteY3" fmla="*/ 6900760 h 6900760"/>
              <a:gd name="connsiteX4" fmla="*/ 0 w 6055466"/>
              <a:gd name="connsiteY4" fmla="*/ 0 h 690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5466" h="6900760">
                <a:moveTo>
                  <a:pt x="0" y="0"/>
                </a:moveTo>
                <a:lnTo>
                  <a:pt x="6055466" y="13531"/>
                </a:lnTo>
                <a:lnTo>
                  <a:pt x="2084505" y="6900760"/>
                </a:lnTo>
                <a:lnTo>
                  <a:pt x="0" y="6900760"/>
                </a:lnTo>
                <a:lnTo>
                  <a:pt x="0" y="0"/>
                </a:lnTo>
                <a:close/>
              </a:path>
            </a:pathLst>
          </a:custGeom>
          <a:solidFill>
            <a:srgbClr val="5A5A5C">
              <a:alpha val="45000"/>
            </a:srgb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138D6A9-C718-2440-9E8E-4C2A33D2B9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7000"/>
          </a:blip>
          <a:srcRect l="7738" t="21179" r="67723" b="28209"/>
          <a:stretch/>
        </p:blipFill>
        <p:spPr>
          <a:xfrm>
            <a:off x="10305310" y="-625642"/>
            <a:ext cx="2480248" cy="24132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2228FF-2FC7-4549-8F18-640125E1B0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46942" t="64918" r="24318" b="13057"/>
          <a:stretch/>
        </p:blipFill>
        <p:spPr>
          <a:xfrm>
            <a:off x="332351" y="6628023"/>
            <a:ext cx="1272209" cy="45995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FA87478-6DB8-B342-BB08-27151FB999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301" t="27025" r="35369" b="29483"/>
          <a:stretch/>
        </p:blipFill>
        <p:spPr>
          <a:xfrm>
            <a:off x="10828421" y="217039"/>
            <a:ext cx="1155031" cy="78134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14277CC-46F7-1F48-BD4E-67095C5C36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5789" y="1806720"/>
            <a:ext cx="3976460" cy="685941"/>
          </a:xfrm>
        </p:spPr>
        <p:txBody>
          <a:bodyPr anchor="t">
            <a:noAutofit/>
          </a:bodyPr>
          <a:lstStyle>
            <a:lvl1pPr algn="r">
              <a:defRPr sz="3600" b="0">
                <a:solidFill>
                  <a:srgbClr val="5A5A5C"/>
                </a:solidFill>
                <a:latin typeface="+mj-lt"/>
              </a:defRPr>
            </a:lvl1pPr>
          </a:lstStyle>
          <a:p>
            <a:r>
              <a:rPr lang="en-GB" dirty="0"/>
              <a:t>MASTER TITLE STYLE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5667DE-677A-F04C-A116-05DFB7737AA3}"/>
              </a:ext>
            </a:extLst>
          </p:cNvPr>
          <p:cNvGrpSpPr/>
          <p:nvPr userDrawn="1"/>
        </p:nvGrpSpPr>
        <p:grpSpPr>
          <a:xfrm>
            <a:off x="5197641" y="-775082"/>
            <a:ext cx="1453981" cy="2796386"/>
            <a:chOff x="-7408" y="-1191232"/>
            <a:chExt cx="4135655" cy="5781522"/>
          </a:xfrm>
        </p:grpSpPr>
        <p:sp>
          <p:nvSpPr>
            <p:cNvPr id="10" name="Freeform: Shape 3">
              <a:extLst>
                <a:ext uri="{FF2B5EF4-FFF2-40B4-BE49-F238E27FC236}">
                  <a16:creationId xmlns:a16="http://schemas.microsoft.com/office/drawing/2014/main" id="{1AC8208A-01D7-6643-A483-04E1C9E83F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7408" y="-15915"/>
              <a:ext cx="2936472" cy="3548347"/>
            </a:xfrm>
            <a:custGeom>
              <a:avLst/>
              <a:gdLst>
                <a:gd name="connsiteX0" fmla="*/ 2468036 w 3488916"/>
                <a:gd name="connsiteY0" fmla="*/ 0 h 3548347"/>
                <a:gd name="connsiteX1" fmla="*/ 3488916 w 3488916"/>
                <a:gd name="connsiteY1" fmla="*/ 0 h 3548347"/>
                <a:gd name="connsiteX2" fmla="*/ 157141 w 3488916"/>
                <a:gd name="connsiteY2" fmla="*/ 3388837 h 3548347"/>
                <a:gd name="connsiteX3" fmla="*/ 0 w 3488916"/>
                <a:gd name="connsiteY3" fmla="*/ 3548347 h 3548347"/>
                <a:gd name="connsiteX4" fmla="*/ 0 w 3488916"/>
                <a:gd name="connsiteY4" fmla="*/ 2509594 h 3548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8916" h="3548347">
                  <a:moveTo>
                    <a:pt x="2468036" y="0"/>
                  </a:moveTo>
                  <a:lnTo>
                    <a:pt x="3488916" y="0"/>
                  </a:lnTo>
                  <a:lnTo>
                    <a:pt x="157141" y="3388837"/>
                  </a:lnTo>
                  <a:lnTo>
                    <a:pt x="0" y="3548347"/>
                  </a:lnTo>
                  <a:lnTo>
                    <a:pt x="0" y="2509594"/>
                  </a:lnTo>
                  <a:close/>
                </a:path>
              </a:pathLst>
            </a:custGeom>
            <a:solidFill>
              <a:srgbClr val="CDCF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675988E9-F2D8-2040-A6B3-495FDCA8D9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7779" y="-19050"/>
              <a:ext cx="1028650" cy="1044481"/>
            </a:xfrm>
            <a:custGeom>
              <a:avLst/>
              <a:gdLst>
                <a:gd name="T0" fmla="*/ 282 w 282"/>
                <a:gd name="T1" fmla="*/ 0 h 241"/>
                <a:gd name="T2" fmla="*/ 40 w 282"/>
                <a:gd name="T3" fmla="*/ 241 h 241"/>
                <a:gd name="T4" fmla="*/ 0 w 282"/>
                <a:gd name="T5" fmla="*/ 241 h 241"/>
                <a:gd name="T6" fmla="*/ 242 w 282"/>
                <a:gd name="T7" fmla="*/ 0 h 241"/>
                <a:gd name="T8" fmla="*/ 282 w 282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41">
                  <a:moveTo>
                    <a:pt x="282" y="0"/>
                  </a:moveTo>
                  <a:lnTo>
                    <a:pt x="40" y="241"/>
                  </a:lnTo>
                  <a:lnTo>
                    <a:pt x="0" y="241"/>
                  </a:lnTo>
                  <a:lnTo>
                    <a:pt x="242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CDCF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8F8AAAC-EA1C-804C-B4C6-AC679B7AEB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817" y="11985"/>
              <a:ext cx="4101430" cy="4578305"/>
            </a:xfrm>
            <a:custGeom>
              <a:avLst/>
              <a:gdLst>
                <a:gd name="T0" fmla="*/ 526 w 526"/>
                <a:gd name="T1" fmla="*/ 0 h 484"/>
                <a:gd name="T2" fmla="*/ 40 w 526"/>
                <a:gd name="T3" fmla="*/ 484 h 484"/>
                <a:gd name="T4" fmla="*/ 0 w 526"/>
                <a:gd name="T5" fmla="*/ 484 h 484"/>
                <a:gd name="T6" fmla="*/ 486 w 526"/>
                <a:gd name="T7" fmla="*/ 0 h 484"/>
                <a:gd name="T8" fmla="*/ 526 w 526"/>
                <a:gd name="T9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484">
                  <a:moveTo>
                    <a:pt x="526" y="0"/>
                  </a:moveTo>
                  <a:lnTo>
                    <a:pt x="40" y="484"/>
                  </a:lnTo>
                  <a:lnTo>
                    <a:pt x="0" y="484"/>
                  </a:lnTo>
                  <a:lnTo>
                    <a:pt x="486" y="0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CDCF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5D0A82-D630-DC4E-9F8B-ED4B92C5B5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43221" t="44611" r="29366" b="40861"/>
            <a:stretch/>
          </p:blipFill>
          <p:spPr>
            <a:xfrm rot="7245095" flipH="1">
              <a:off x="-811841" y="1375443"/>
              <a:ext cx="5687779" cy="554429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128B269E-5D5C-1D42-8824-5678005D8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3221" t="44611" r="29366" b="40861"/>
          <a:stretch/>
        </p:blipFill>
        <p:spPr>
          <a:xfrm>
            <a:off x="9735670" y="6536440"/>
            <a:ext cx="2861885" cy="61622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1550581-A903-7D4B-955E-5076AF4C004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66000"/>
          </a:blip>
          <a:srcRect l="1030" r="1030"/>
          <a:stretch/>
        </p:blipFill>
        <p:spPr>
          <a:xfrm>
            <a:off x="-2720883" y="4506756"/>
            <a:ext cx="7469344" cy="3597767"/>
          </a:xfrm>
          <a:prstGeom prst="rect">
            <a:avLst/>
          </a:prstGeom>
        </p:spPr>
      </p:pic>
      <p:sp>
        <p:nvSpPr>
          <p:cNvPr id="101" name="Text Placeholder 3">
            <a:extLst>
              <a:ext uri="{FF2B5EF4-FFF2-40B4-BE49-F238E27FC236}">
                <a16:creationId xmlns:a16="http://schemas.microsoft.com/office/drawing/2014/main" id="{31696775-F507-D94F-8EAA-1692FA994E1B}"/>
              </a:ext>
            </a:extLst>
          </p:cNvPr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6015790" y="3289852"/>
            <a:ext cx="4331368" cy="105755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A5A5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styles. Click to edit Master text styles. Click to edit Master text styles. </a:t>
            </a:r>
          </a:p>
        </p:txBody>
      </p:sp>
      <p:sp>
        <p:nvSpPr>
          <p:cNvPr id="102" name="Title 1">
            <a:extLst>
              <a:ext uri="{FF2B5EF4-FFF2-40B4-BE49-F238E27FC236}">
                <a16:creationId xmlns:a16="http://schemas.microsoft.com/office/drawing/2014/main" id="{5BF4B69A-CCE0-EB49-94A0-70F6849C208B}"/>
              </a:ext>
            </a:extLst>
          </p:cNvPr>
          <p:cNvSpPr txBox="1">
            <a:spLocks/>
          </p:cNvSpPr>
          <p:nvPr userDrawn="1"/>
        </p:nvSpPr>
        <p:spPr>
          <a:xfrm>
            <a:off x="6023850" y="2713098"/>
            <a:ext cx="5061245" cy="6859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5A5A5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/>
              <a:t>TITLE</a:t>
            </a:r>
            <a:endParaRPr lang="en-US" sz="2800" b="1" dirty="0"/>
          </a:p>
        </p:txBody>
      </p:sp>
      <p:sp>
        <p:nvSpPr>
          <p:cNvPr id="103" name="Text Placeholder 3">
            <a:extLst>
              <a:ext uri="{FF2B5EF4-FFF2-40B4-BE49-F238E27FC236}">
                <a16:creationId xmlns:a16="http://schemas.microsoft.com/office/drawing/2014/main" id="{39EE4620-02B8-7E4F-BE36-822F28D38597}"/>
              </a:ext>
            </a:extLst>
          </p:cNvPr>
          <p:cNvSpPr>
            <a:spLocks noGrp="1"/>
          </p:cNvSpPr>
          <p:nvPr userDrawn="1">
            <p:ph type="body" sz="half" idx="10" hasCustomPrompt="1"/>
          </p:nvPr>
        </p:nvSpPr>
        <p:spPr>
          <a:xfrm>
            <a:off x="6011622" y="5094588"/>
            <a:ext cx="5033366" cy="105755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A5A5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styles. Click to edit Master text styles. Click to edit Master text styles. </a:t>
            </a:r>
          </a:p>
        </p:txBody>
      </p:sp>
      <p:sp>
        <p:nvSpPr>
          <p:cNvPr id="104" name="Title 1">
            <a:extLst>
              <a:ext uri="{FF2B5EF4-FFF2-40B4-BE49-F238E27FC236}">
                <a16:creationId xmlns:a16="http://schemas.microsoft.com/office/drawing/2014/main" id="{C2441F7C-1679-8141-872D-97BECEA4E1D4}"/>
              </a:ext>
            </a:extLst>
          </p:cNvPr>
          <p:cNvSpPr txBox="1">
            <a:spLocks/>
          </p:cNvSpPr>
          <p:nvPr userDrawn="1"/>
        </p:nvSpPr>
        <p:spPr>
          <a:xfrm>
            <a:off x="5935616" y="4598045"/>
            <a:ext cx="5061245" cy="6859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5A5A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/>
              <a:t>TITLE</a:t>
            </a:r>
            <a:endParaRPr lang="en-US" sz="2800" b="1" dirty="0"/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0FECC7A6-E82B-BB45-B9DC-E2545CB6D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1000"/>
          </a:blip>
          <a:srcRect l="7738" t="21179" r="67723" b="28209"/>
          <a:stretch/>
        </p:blipFill>
        <p:spPr>
          <a:xfrm>
            <a:off x="2204046" y="4215015"/>
            <a:ext cx="2003522" cy="1949371"/>
          </a:xfrm>
          <a:prstGeom prst="rect">
            <a:avLst/>
          </a:prstGeom>
        </p:spPr>
      </p:pic>
      <p:sp>
        <p:nvSpPr>
          <p:cNvPr id="92" name="Oval 91">
            <a:extLst>
              <a:ext uri="{FF2B5EF4-FFF2-40B4-BE49-F238E27FC236}">
                <a16:creationId xmlns:a16="http://schemas.microsoft.com/office/drawing/2014/main" id="{EE65CF2E-B1C3-134E-81E0-87CBFF920166}"/>
              </a:ext>
            </a:extLst>
          </p:cNvPr>
          <p:cNvSpPr/>
          <p:nvPr userDrawn="1"/>
        </p:nvSpPr>
        <p:spPr>
          <a:xfrm>
            <a:off x="2611337" y="4650267"/>
            <a:ext cx="1082191" cy="1082191"/>
          </a:xfrm>
          <a:prstGeom prst="ellipse">
            <a:avLst/>
          </a:prstGeom>
          <a:solidFill>
            <a:srgbClr val="ECA04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E12FBFED-A2AF-D14A-9182-457EA9004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1000"/>
          </a:blip>
          <a:srcRect l="7738" t="21179" r="67723" b="28209"/>
          <a:stretch/>
        </p:blipFill>
        <p:spPr>
          <a:xfrm>
            <a:off x="3046257" y="2474447"/>
            <a:ext cx="2003522" cy="1949371"/>
          </a:xfrm>
          <a:prstGeom prst="rect">
            <a:avLst/>
          </a:prstGeom>
        </p:spPr>
      </p:pic>
      <p:sp>
        <p:nvSpPr>
          <p:cNvPr id="81" name="Oval 80">
            <a:extLst>
              <a:ext uri="{FF2B5EF4-FFF2-40B4-BE49-F238E27FC236}">
                <a16:creationId xmlns:a16="http://schemas.microsoft.com/office/drawing/2014/main" id="{BADF811F-3D03-0043-BFDA-7CB8D76F7D5F}"/>
              </a:ext>
            </a:extLst>
          </p:cNvPr>
          <p:cNvSpPr/>
          <p:nvPr userDrawn="1"/>
        </p:nvSpPr>
        <p:spPr>
          <a:xfrm>
            <a:off x="3453548" y="2909699"/>
            <a:ext cx="1082191" cy="1082191"/>
          </a:xfrm>
          <a:prstGeom prst="ellipse">
            <a:avLst/>
          </a:prstGeom>
          <a:solidFill>
            <a:srgbClr val="A8303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86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E7BC5E-A2BE-AF4F-AADE-9B56AB587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28A79-B1D6-CC4E-989C-A265ED355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7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3" r:id="rId2"/>
    <p:sldLayoutId id="2147483664" r:id="rId3"/>
    <p:sldLayoutId id="2147483667" r:id="rId4"/>
    <p:sldLayoutId id="2147483669" r:id="rId5"/>
    <p:sldLayoutId id="2147483668" r:id="rId6"/>
    <p:sldLayoutId id="2147483670" r:id="rId7"/>
    <p:sldLayoutId id="2147483671" r:id="rId8"/>
    <p:sldLayoutId id="2147483672" r:id="rId9"/>
    <p:sldLayoutId id="2147483665" r:id="rId10"/>
    <p:sldLayoutId id="2147483661" r:id="rId11"/>
    <p:sldLayoutId id="2147483663" r:id="rId12"/>
    <p:sldLayoutId id="2147483662" r:id="rId13"/>
    <p:sldLayoutId id="214748365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landtechequipment.com/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webcommunicator.net/municipal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jpeg"/><Relationship Id="rId4" Type="http://schemas.openxmlformats.org/officeDocument/2006/relationships/hyperlink" Target="http://www.tunisia-promo.com/property/sell-lots-of-unique-in-nabeul-during-servicing-land-in-sidi-mahrssi-nabeul-in-an-area-very-quiet-z7949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namibiansun.com/business/sungate-plot-servicing-gains-momentum.59046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namibiansun.com/business/sungate-plot-servicing-gains-momentum.59046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jpeg"/><Relationship Id="rId4" Type="http://schemas.openxmlformats.org/officeDocument/2006/relationships/hyperlink" Target="http://sites.ieee.org/pes-enews/2014/11/10/robin-podmore-vp-new-initiatives-and-outreach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D26DDF-AD3B-F74B-8314-217921E57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22" y="3897109"/>
            <a:ext cx="8055091" cy="859948"/>
          </a:xfrm>
        </p:spPr>
        <p:txBody>
          <a:bodyPr>
            <a:normAutofit/>
          </a:bodyPr>
          <a:lstStyle/>
          <a:p>
            <a:r>
              <a:rPr lang="en-US" sz="3600" dirty="0"/>
              <a:t>FNB Commercial: Public Sector Banking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9B0E41-9EB1-4C43-82D7-B4DEFDBF6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4400" b="1" dirty="0">
                <a:solidFill>
                  <a:srgbClr val="5A5A5C"/>
                </a:solidFill>
              </a:rPr>
              <a:t>Value Proposition to service Land to Town Councils</a:t>
            </a:r>
          </a:p>
          <a:p>
            <a:endParaRPr lang="en-US" b="1" dirty="0">
              <a:solidFill>
                <a:srgbClr val="5A5A5C"/>
              </a:solidFill>
            </a:endParaRPr>
          </a:p>
          <a:p>
            <a:r>
              <a:rPr lang="en-US" b="1" dirty="0">
                <a:solidFill>
                  <a:srgbClr val="5A5A5C"/>
                </a:solidFill>
              </a:rPr>
              <a:t>P</a:t>
            </a:r>
          </a:p>
          <a:p>
            <a:endParaRPr lang="en-US" dirty="0">
              <a:solidFill>
                <a:srgbClr val="5A5A5C"/>
              </a:solidFill>
            </a:endParaRPr>
          </a:p>
          <a:p>
            <a:endParaRPr lang="en-US" dirty="0">
              <a:solidFill>
                <a:srgbClr val="5A5A5C"/>
              </a:solidFill>
            </a:endParaRPr>
          </a:p>
          <a:p>
            <a:r>
              <a:rPr lang="en-US" sz="12800" dirty="0">
                <a:solidFill>
                  <a:srgbClr val="5A5A5C"/>
                </a:solidFill>
              </a:rPr>
              <a:t>Presented by: Leslie Puriza (0817086682)</a:t>
            </a:r>
          </a:p>
        </p:txBody>
      </p:sp>
    </p:spTree>
    <p:extLst>
      <p:ext uri="{BB962C8B-B14F-4D97-AF65-F5344CB8AC3E}">
        <p14:creationId xmlns:p14="http://schemas.microsoft.com/office/powerpoint/2010/main" val="207873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95762-A1C9-8243-AE67-A12F54957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Proposition: Servicing of land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37" y="1081882"/>
            <a:ext cx="9805443" cy="54777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endParaRPr lang="en-ZA" sz="1600" dirty="0">
              <a:latin typeface="Calibri (Body)"/>
            </a:endParaRPr>
          </a:p>
          <a:p>
            <a:pPr algn="just">
              <a:buFont typeface="Arial" charset="0"/>
              <a:buNone/>
              <a:defRPr/>
            </a:pPr>
            <a:r>
              <a:rPr lang="en-ZA" sz="1600" dirty="0">
                <a:latin typeface="Calibri (Body)"/>
              </a:rPr>
              <a:t>Municipalities/Town councils have the land and funds but their funds are applied to various needs e.g. Servicing of land; and providing of services to inhabitants of their towns for residential and business purposes. This limits their budgets. We directly fund the municipality/town council  and this helps to minimise costs to the end user who is the beneficiary of the plot since there is no 3</a:t>
            </a:r>
            <a:r>
              <a:rPr lang="en-ZA" sz="1600" baseline="30000" dirty="0">
                <a:latin typeface="Calibri (Body)"/>
              </a:rPr>
              <a:t>rd</a:t>
            </a:r>
            <a:r>
              <a:rPr lang="en-ZA" sz="1600" dirty="0">
                <a:latin typeface="Calibri (Body)"/>
              </a:rPr>
              <a:t> party profit. </a:t>
            </a:r>
          </a:p>
          <a:p>
            <a:pPr>
              <a:buFont typeface="Arial" charset="0"/>
              <a:buNone/>
              <a:defRPr/>
            </a:pPr>
            <a:endParaRPr lang="en-ZA" sz="1600" dirty="0">
              <a:latin typeface="Calibri (Body)"/>
            </a:endParaRPr>
          </a:p>
          <a:p>
            <a:pPr>
              <a:buFont typeface="Arial" charset="0"/>
              <a:buNone/>
              <a:defRPr/>
            </a:pPr>
            <a:r>
              <a:rPr lang="en-ZA" sz="1600" dirty="0">
                <a:latin typeface="Calibri (Body)"/>
              </a:rPr>
              <a:t>The cost factors are: </a:t>
            </a:r>
          </a:p>
          <a:p>
            <a:pPr marL="342900" indent="-342900">
              <a:buFont typeface="Arial" charset="0"/>
              <a:buAutoNum type="arabicPeriod"/>
              <a:defRPr/>
            </a:pPr>
            <a:r>
              <a:rPr lang="en-ZA" sz="1600" dirty="0">
                <a:latin typeface="Calibri (Body)"/>
              </a:rPr>
              <a:t>The cost of servicing of land</a:t>
            </a:r>
          </a:p>
          <a:p>
            <a:pPr marL="342900" indent="-342900">
              <a:buFont typeface="Arial" charset="0"/>
              <a:buAutoNum type="arabicPeriod"/>
              <a:defRPr/>
            </a:pPr>
            <a:r>
              <a:rPr lang="en-ZA" sz="1600" dirty="0">
                <a:latin typeface="Calibri (Body)"/>
              </a:rPr>
              <a:t>The Town Council’s mark-up which is on average 25% depending on each respective municipality/town council.</a:t>
            </a:r>
          </a:p>
          <a:p>
            <a:pPr marL="342900" indent="-342900">
              <a:buFont typeface="Arial" charset="0"/>
              <a:buAutoNum type="arabicPeriod"/>
              <a:defRPr/>
            </a:pPr>
            <a:r>
              <a:rPr lang="en-ZA" sz="1600" dirty="0">
                <a:latin typeface="Calibri (Body)"/>
              </a:rPr>
              <a:t>Interest on the loan</a:t>
            </a:r>
          </a:p>
          <a:p>
            <a:pPr marL="0" indent="0">
              <a:buNone/>
              <a:defRPr/>
            </a:pPr>
            <a:endParaRPr lang="en-ZA" sz="1600" dirty="0">
              <a:latin typeface="Calibri (Body)"/>
            </a:endParaRPr>
          </a:p>
          <a:p>
            <a:pPr marL="0" indent="0">
              <a:buNone/>
              <a:defRPr/>
            </a:pPr>
            <a:r>
              <a:rPr lang="en-ZA" sz="1600" dirty="0">
                <a:latin typeface="Calibri (Body)"/>
              </a:rPr>
              <a:t>We are involved in this to contribute to delivery of affordable land to our people. This contribution is a token of our participation in achieving the </a:t>
            </a:r>
            <a:r>
              <a:rPr lang="en-ZA" sz="1600" dirty="0" err="1">
                <a:latin typeface="Calibri (Body)"/>
              </a:rPr>
              <a:t>GRN</a:t>
            </a:r>
            <a:r>
              <a:rPr lang="en-ZA" sz="1600" dirty="0">
                <a:latin typeface="Calibri (Body)"/>
              </a:rPr>
              <a:t> objectives in terms of Vision 2030 and </a:t>
            </a:r>
            <a:r>
              <a:rPr lang="en-ZA" sz="1600" dirty="0" err="1">
                <a:latin typeface="Calibri (Body)"/>
              </a:rPr>
              <a:t>Harambee</a:t>
            </a:r>
            <a:r>
              <a:rPr lang="en-ZA" sz="1600" dirty="0">
                <a:latin typeface="Calibri (Body)"/>
              </a:rPr>
              <a:t> Prosperity Plan (</a:t>
            </a:r>
            <a:r>
              <a:rPr lang="en-ZA" sz="1600" dirty="0" err="1">
                <a:latin typeface="Calibri (Body)"/>
              </a:rPr>
              <a:t>HPP</a:t>
            </a:r>
            <a:r>
              <a:rPr lang="en-ZA" sz="1600" dirty="0">
                <a:latin typeface="Calibri (Body)"/>
              </a:rPr>
              <a:t>).</a:t>
            </a:r>
          </a:p>
          <a:p>
            <a:pPr marL="342900" indent="-342900">
              <a:buFont typeface="Arial" charset="0"/>
              <a:buAutoNum type="arabicPeriod"/>
              <a:defRPr/>
            </a:pPr>
            <a:endParaRPr lang="en-ZA" sz="1600" dirty="0">
              <a:latin typeface="Calibri (Body)"/>
            </a:endParaRPr>
          </a:p>
          <a:p>
            <a:pPr>
              <a:buFont typeface="Arial" charset="0"/>
              <a:buNone/>
              <a:defRPr/>
            </a:pPr>
            <a:endParaRPr lang="en-ZA" sz="1600" dirty="0">
              <a:latin typeface="Calibri (Body)"/>
            </a:endParaRPr>
          </a:p>
          <a:p>
            <a:pPr>
              <a:buFont typeface="Arial" charset="0"/>
              <a:buNone/>
              <a:defRPr/>
            </a:pPr>
            <a:endParaRPr lang="en-ZA" sz="1600" dirty="0">
              <a:latin typeface="Calibri (Body)"/>
            </a:endParaRPr>
          </a:p>
          <a:p>
            <a:pPr>
              <a:buFont typeface="Arial" charset="0"/>
              <a:buNone/>
              <a:defRPr/>
            </a:pPr>
            <a:endParaRPr lang="en-ZA" sz="1600" dirty="0">
              <a:latin typeface="Calibri (Body)"/>
            </a:endParaRPr>
          </a:p>
        </p:txBody>
      </p:sp>
      <p:pic>
        <p:nvPicPr>
          <p:cNvPr id="5" name="Picture 2" descr="http://www.landtechequipment.com/images/Trimble-GCS900-grade-contro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015" y="5203438"/>
            <a:ext cx="2492285" cy="124818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147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95762-A1C9-8243-AE67-A12F54957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71538" y="1536700"/>
            <a:ext cx="9488419" cy="50720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endParaRPr lang="en-ZA" sz="1600" dirty="0">
              <a:latin typeface="Calibri (Body)"/>
            </a:endParaRPr>
          </a:p>
          <a:p>
            <a:pPr marL="457200" indent="-457200">
              <a:buFont typeface="Arial" charset="0"/>
              <a:buAutoNum type="arabicPeriod"/>
              <a:defRPr/>
            </a:pPr>
            <a:r>
              <a:rPr lang="en-ZA" sz="1600" dirty="0">
                <a:latin typeface="Calibri (Body)"/>
              </a:rPr>
              <a:t>The Town Council identifies the land to be serviced that is sub-divided and zoned already.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ZA" sz="1600" dirty="0">
              <a:latin typeface="Calibri (Body)"/>
            </a:endParaRPr>
          </a:p>
          <a:p>
            <a:pPr marL="457200" indent="-457200">
              <a:buFont typeface="Arial" charset="0"/>
              <a:buAutoNum type="arabicPeriod"/>
              <a:defRPr/>
            </a:pPr>
            <a:r>
              <a:rPr lang="en-ZA" sz="1600" dirty="0">
                <a:latin typeface="Calibri (Body)"/>
              </a:rPr>
              <a:t>We provide a loan not to be paid through operational cash flows but it is reduced by every plot/erven sold. This means that the person or institution who bought the land or erf pays towards the reduction of this loan.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ZA" sz="1600" dirty="0">
              <a:latin typeface="Calibri (Body)"/>
            </a:endParaRPr>
          </a:p>
          <a:p>
            <a:pPr marL="457200" indent="-457200">
              <a:buFont typeface="Arial" charset="0"/>
              <a:buAutoNum type="arabicPeriod"/>
              <a:defRPr/>
            </a:pPr>
            <a:r>
              <a:rPr lang="en-ZA" sz="1600" dirty="0">
                <a:latin typeface="Calibri (Body)"/>
              </a:rPr>
              <a:t>*In some instances FNB offer to take up plots for our staff on identified land to be serviced in order to boost sales for the municipality/town council. This is done on ‘arm-length principle’.</a:t>
            </a:r>
          </a:p>
          <a:p>
            <a:pPr marL="457200" indent="-457200">
              <a:buFont typeface="Arial" charset="0"/>
              <a:buAutoNum type="arabicPeriod"/>
              <a:defRPr/>
            </a:pPr>
            <a:endParaRPr lang="en-ZA" sz="1600" dirty="0">
              <a:latin typeface="Calibri (Body)"/>
            </a:endParaRPr>
          </a:p>
          <a:p>
            <a:pPr marL="457200" indent="-457200">
              <a:buFont typeface="Arial" charset="0"/>
              <a:buAutoNum type="arabicPeriod"/>
              <a:defRPr/>
            </a:pPr>
            <a:endParaRPr lang="en-ZA" sz="1600" dirty="0">
              <a:latin typeface="Calibri (Body)"/>
            </a:endParaRPr>
          </a:p>
          <a:p>
            <a:pPr>
              <a:buFont typeface="Arial" charset="0"/>
              <a:buNone/>
              <a:defRPr/>
            </a:pPr>
            <a:endParaRPr lang="en-ZA" sz="1600" dirty="0">
              <a:latin typeface="Calibri (Body)"/>
            </a:endParaRPr>
          </a:p>
        </p:txBody>
      </p:sp>
      <p:pic>
        <p:nvPicPr>
          <p:cNvPr id="7" name="Picture 2" descr="http://www.webcommunicator.net/images/sitepicts/2010/photos/municipa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490" y="4731528"/>
            <a:ext cx="1841500" cy="13811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ttp://www.tunisia-promo.com/images/7949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053" y="4728353"/>
            <a:ext cx="1949450" cy="13843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308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95762-A1C9-8243-AE67-A12F54957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&amp; Conditions of Loan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71538" y="1703388"/>
            <a:ext cx="9712156" cy="44481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ZA" altLang="en-US" sz="1600" dirty="0">
                <a:latin typeface="Calibri (Body)"/>
              </a:rPr>
              <a:t>1. The Loan term is 3 years (negotiable). Depends on the time from servicing to the sale of the </a:t>
            </a:r>
            <a:r>
              <a:rPr lang="en-ZA" altLang="en-US" sz="1600" dirty="0" err="1">
                <a:latin typeface="Calibri (Body)"/>
              </a:rPr>
              <a:t>ervens</a:t>
            </a:r>
            <a:r>
              <a:rPr lang="en-ZA" altLang="en-US" sz="1600" dirty="0">
                <a:latin typeface="Calibri (Body)"/>
              </a:rPr>
              <a:t>, taking into consideration the appointment of contractors, </a:t>
            </a:r>
            <a:r>
              <a:rPr lang="en-ZA" altLang="en-US" sz="1600" dirty="0" err="1">
                <a:latin typeface="Calibri (Body)"/>
              </a:rPr>
              <a:t>subdivison</a:t>
            </a:r>
            <a:r>
              <a:rPr lang="en-ZA" altLang="en-US" sz="1600" dirty="0">
                <a:latin typeface="Calibri (Body)"/>
              </a:rPr>
              <a:t> of </a:t>
            </a:r>
            <a:r>
              <a:rPr lang="en-ZA" altLang="en-US" sz="1600" dirty="0" err="1">
                <a:latin typeface="Calibri (Body)"/>
              </a:rPr>
              <a:t>ervens</a:t>
            </a:r>
            <a:r>
              <a:rPr lang="en-ZA" altLang="en-US" sz="1600" dirty="0">
                <a:latin typeface="Calibri (Body)"/>
              </a:rPr>
              <a:t>, registration of title deeds and actual sales of the plots.</a:t>
            </a:r>
          </a:p>
          <a:p>
            <a:pPr marL="457200" indent="-457200"/>
            <a:endParaRPr lang="en-ZA" altLang="en-US" sz="1600" dirty="0">
              <a:latin typeface="Calibri (Body)"/>
            </a:endParaRPr>
          </a:p>
          <a:p>
            <a:pPr marL="0" indent="0">
              <a:buNone/>
            </a:pPr>
            <a:r>
              <a:rPr lang="en-ZA" altLang="en-US" sz="1600" dirty="0">
                <a:latin typeface="Calibri (Body)"/>
              </a:rPr>
              <a:t>2. The Bank may consider the following Collateral: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en-ZA" altLang="en-US" sz="1600" dirty="0">
                <a:latin typeface="Calibri (Body)"/>
              </a:rPr>
              <a:t>Lodging of individual title deeds to be released once the plot has been sold. This is the preferred option as there are no cost involved.</a:t>
            </a:r>
          </a:p>
          <a:p>
            <a:pPr marL="457200" indent="-457200"/>
            <a:endParaRPr lang="en-ZA" altLang="en-US" sz="1600" dirty="0">
              <a:latin typeface="Calibri (Body)"/>
            </a:endParaRPr>
          </a:p>
          <a:p>
            <a:pPr marL="0" indent="0">
              <a:buNone/>
            </a:pPr>
            <a:r>
              <a:rPr lang="en-ZA" altLang="en-US" sz="1600" dirty="0">
                <a:latin typeface="Calibri (Body)"/>
              </a:rPr>
              <a:t>b)    Registration of a first mortgage bond. Not preferred due to high cost</a:t>
            </a:r>
          </a:p>
        </p:txBody>
      </p:sp>
      <p:pic>
        <p:nvPicPr>
          <p:cNvPr id="10" name="Picture 4" descr="http://www.namibiansun.com/sites/default/files/sungatedevelopment04112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811" y="4826000"/>
            <a:ext cx="2314575" cy="15398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548" y="4936331"/>
            <a:ext cx="2670175" cy="13223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077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95762-A1C9-8243-AE67-A12F54957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pic>
        <p:nvPicPr>
          <p:cNvPr id="10" name="Picture 4" descr="http://www.namibiansun.com/sites/default/files/sungatedevelopment04112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370" y="4758206"/>
            <a:ext cx="2536487" cy="16875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71537" y="1536700"/>
            <a:ext cx="9731611" cy="47259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ZA" altLang="en-US" sz="1800" dirty="0">
                <a:latin typeface="Calibri (Body)"/>
              </a:rPr>
              <a:t>Latest Annual Financial Statements (AFS) 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endParaRPr lang="en-ZA" altLang="en-US" sz="1800" dirty="0">
              <a:latin typeface="Calibri (Body)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ZA" altLang="en-US" sz="1800" dirty="0">
                <a:latin typeface="Calibri (Body)"/>
              </a:rPr>
              <a:t>Costing and </a:t>
            </a:r>
            <a:r>
              <a:rPr lang="en-ZA" altLang="en-US" sz="1800" dirty="0" err="1">
                <a:latin typeface="Calibri (Body)"/>
              </a:rPr>
              <a:t>CFF</a:t>
            </a:r>
            <a:r>
              <a:rPr lang="en-ZA" altLang="en-US" sz="1800" dirty="0">
                <a:latin typeface="Calibri (Body)"/>
              </a:rPr>
              <a:t> of the project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endParaRPr lang="en-ZA" altLang="en-US" sz="1800" dirty="0">
              <a:latin typeface="Calibri (Body)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ZA" altLang="en-US" sz="1800" dirty="0">
                <a:latin typeface="Calibri (Body)"/>
              </a:rPr>
              <a:t>Lending mandates from relevant authorities. In order not to delay the process we start assessment parallel with the Town Council’s applications to obtain approval from their relevant authorities.</a:t>
            </a:r>
          </a:p>
        </p:txBody>
      </p:sp>
      <p:pic>
        <p:nvPicPr>
          <p:cNvPr id="7" name="Picture 6" descr="http://sites.ieee.org/pes-enews/files/2014/11/9.A-roof-is-added-to-a-new-schoolhouse-in-Purros-Namibia-e1415652999383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97" y="4758206"/>
            <a:ext cx="2247900" cy="16875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649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97749E4-565B-AF4F-B934-B97B4889F4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11CA6C-119A-A54E-8F10-601838F18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009336-35B2-E141-A6BF-B8C7E27876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5A5A5C"/>
                </a:solidFill>
                <a:latin typeface="+mj-lt"/>
                <a:ea typeface="+mj-ea"/>
                <a:cs typeface="+mj-cs"/>
              </a:rPr>
              <a:t>Comments?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F707F1A-F411-1948-ADE8-AB42B27E03CC}"/>
              </a:ext>
            </a:extLst>
          </p:cNvPr>
          <p:cNvGrpSpPr/>
          <p:nvPr/>
        </p:nvGrpSpPr>
        <p:grpSpPr>
          <a:xfrm>
            <a:off x="4851938" y="-1855857"/>
            <a:ext cx="2488124" cy="4785315"/>
            <a:chOff x="-7408" y="-1191232"/>
            <a:chExt cx="4135655" cy="5781522"/>
          </a:xfrm>
        </p:grpSpPr>
        <p:sp>
          <p:nvSpPr>
            <p:cNvPr id="6" name="Freeform: Shape 3">
              <a:extLst>
                <a:ext uri="{FF2B5EF4-FFF2-40B4-BE49-F238E27FC236}">
                  <a16:creationId xmlns:a16="http://schemas.microsoft.com/office/drawing/2014/main" id="{339A1481-CC4F-9D43-A255-86E4A03B12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7408" y="-15915"/>
              <a:ext cx="2936472" cy="3548347"/>
            </a:xfrm>
            <a:custGeom>
              <a:avLst/>
              <a:gdLst>
                <a:gd name="connsiteX0" fmla="*/ 2468036 w 3488916"/>
                <a:gd name="connsiteY0" fmla="*/ 0 h 3548347"/>
                <a:gd name="connsiteX1" fmla="*/ 3488916 w 3488916"/>
                <a:gd name="connsiteY1" fmla="*/ 0 h 3548347"/>
                <a:gd name="connsiteX2" fmla="*/ 157141 w 3488916"/>
                <a:gd name="connsiteY2" fmla="*/ 3388837 h 3548347"/>
                <a:gd name="connsiteX3" fmla="*/ 0 w 3488916"/>
                <a:gd name="connsiteY3" fmla="*/ 3548347 h 3548347"/>
                <a:gd name="connsiteX4" fmla="*/ 0 w 3488916"/>
                <a:gd name="connsiteY4" fmla="*/ 2509594 h 3548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8916" h="3548347">
                  <a:moveTo>
                    <a:pt x="2468036" y="0"/>
                  </a:moveTo>
                  <a:lnTo>
                    <a:pt x="3488916" y="0"/>
                  </a:lnTo>
                  <a:lnTo>
                    <a:pt x="157141" y="3388837"/>
                  </a:lnTo>
                  <a:lnTo>
                    <a:pt x="0" y="3548347"/>
                  </a:lnTo>
                  <a:lnTo>
                    <a:pt x="0" y="2509594"/>
                  </a:lnTo>
                  <a:close/>
                </a:path>
              </a:pathLst>
            </a:custGeom>
            <a:solidFill>
              <a:srgbClr val="CDCFD4">
                <a:alpha val="51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2034E3D8-096F-284B-BB24-313D3CEFB4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7779" y="-19050"/>
              <a:ext cx="1028650" cy="1044481"/>
            </a:xfrm>
            <a:custGeom>
              <a:avLst/>
              <a:gdLst>
                <a:gd name="T0" fmla="*/ 282 w 282"/>
                <a:gd name="T1" fmla="*/ 0 h 241"/>
                <a:gd name="T2" fmla="*/ 40 w 282"/>
                <a:gd name="T3" fmla="*/ 241 h 241"/>
                <a:gd name="T4" fmla="*/ 0 w 282"/>
                <a:gd name="T5" fmla="*/ 241 h 241"/>
                <a:gd name="T6" fmla="*/ 242 w 282"/>
                <a:gd name="T7" fmla="*/ 0 h 241"/>
                <a:gd name="T8" fmla="*/ 282 w 282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41">
                  <a:moveTo>
                    <a:pt x="282" y="0"/>
                  </a:moveTo>
                  <a:lnTo>
                    <a:pt x="40" y="241"/>
                  </a:lnTo>
                  <a:lnTo>
                    <a:pt x="0" y="241"/>
                  </a:lnTo>
                  <a:lnTo>
                    <a:pt x="242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A0B839F-6C07-CC4E-A07E-748037BDC0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817" y="11985"/>
              <a:ext cx="4101430" cy="4578305"/>
            </a:xfrm>
            <a:custGeom>
              <a:avLst/>
              <a:gdLst>
                <a:gd name="T0" fmla="*/ 526 w 526"/>
                <a:gd name="T1" fmla="*/ 0 h 484"/>
                <a:gd name="T2" fmla="*/ 40 w 526"/>
                <a:gd name="T3" fmla="*/ 484 h 484"/>
                <a:gd name="T4" fmla="*/ 0 w 526"/>
                <a:gd name="T5" fmla="*/ 484 h 484"/>
                <a:gd name="T6" fmla="*/ 486 w 526"/>
                <a:gd name="T7" fmla="*/ 0 h 484"/>
                <a:gd name="T8" fmla="*/ 526 w 526"/>
                <a:gd name="T9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484">
                  <a:moveTo>
                    <a:pt x="526" y="0"/>
                  </a:moveTo>
                  <a:lnTo>
                    <a:pt x="40" y="484"/>
                  </a:lnTo>
                  <a:lnTo>
                    <a:pt x="0" y="484"/>
                  </a:lnTo>
                  <a:lnTo>
                    <a:pt x="486" y="0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CDCFD4">
                <a:alpha val="39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CB3CB2E-88D1-364C-930B-50314C533E7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alphaModFix amt="95000"/>
            </a:blip>
            <a:srcRect l="43221" t="44611" r="29366" b="40861"/>
            <a:stretch/>
          </p:blipFill>
          <p:spPr>
            <a:xfrm rot="7245095" flipH="1">
              <a:off x="-811841" y="1375443"/>
              <a:ext cx="5687779" cy="5544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077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ffde191-0aa8-480d-be91-0d9637b86e08">
      <UserInfo>
        <DisplayName>Barnard, Miguel</DisplayName>
        <AccountId>42770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C1FFE4FA552F4791DA6ACC2B8B93E7" ma:contentTypeVersion="6" ma:contentTypeDescription="Create a new document." ma:contentTypeScope="" ma:versionID="f148bd5c887172738338f5bf17caf265">
  <xsd:schema xmlns:xsd="http://www.w3.org/2001/XMLSchema" xmlns:xs="http://www.w3.org/2001/XMLSchema" xmlns:p="http://schemas.microsoft.com/office/2006/metadata/properties" xmlns:ns2="4310989d-47a6-490f-b7ff-e339c9d2950a" xmlns:ns3="cffde191-0aa8-480d-be91-0d9637b86e08" targetNamespace="http://schemas.microsoft.com/office/2006/metadata/properties" ma:root="true" ma:fieldsID="34e791f8b94c9023f3cf142c7860b04d" ns2:_="" ns3:_="">
    <xsd:import namespace="4310989d-47a6-490f-b7ff-e339c9d2950a"/>
    <xsd:import namespace="cffde191-0aa8-480d-be91-0d9637b86e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0989d-47a6-490f-b7ff-e339c9d295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fde191-0aa8-480d-be91-0d9637b86e0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EDF282-F07F-4E1A-8C72-1E1C92C77B29}">
  <ds:schemaRefs>
    <ds:schemaRef ds:uri="http://purl.org/dc/dcmitype/"/>
    <ds:schemaRef ds:uri="cffde191-0aa8-480d-be91-0d9637b86e08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4310989d-47a6-490f-b7ff-e339c9d2950a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DE9B6B2-584F-4180-90A5-A37086357F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10989d-47a6-490f-b7ff-e339c9d2950a"/>
    <ds:schemaRef ds:uri="cffde191-0aa8-480d-be91-0d9637b86e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A42A76-C3E3-4414-992A-37B1940E86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2015</TotalTime>
  <Words>434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(Body)</vt:lpstr>
      <vt:lpstr>Calibri Light</vt:lpstr>
      <vt:lpstr>Office Theme</vt:lpstr>
      <vt:lpstr>FNB Commercial: Public Sector Banking </vt:lpstr>
      <vt:lpstr>Value Proposition: Servicing of land</vt:lpstr>
      <vt:lpstr>Solution</vt:lpstr>
      <vt:lpstr>Terms &amp; Conditions of Loan</vt:lpstr>
      <vt:lpstr>Requirements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R&amp;C 2022 Powerpoint Template (White)</dc:title>
  <dc:creator>Wisbey, Dean</dc:creator>
  <cp:lastModifiedBy>Puriza, Leslie</cp:lastModifiedBy>
  <cp:revision>168</cp:revision>
  <dcterms:created xsi:type="dcterms:W3CDTF">2021-02-04T07:56:22Z</dcterms:created>
  <dcterms:modified xsi:type="dcterms:W3CDTF">2023-02-20T11:55:12Z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16eec4e-c7b8-491d-b7d8-90a69632743d_Enabled">
    <vt:lpwstr>true</vt:lpwstr>
  </property>
  <property fmtid="{D5CDD505-2E9C-101B-9397-08002B2CF9AE}" pid="3" name="MSIP_Label_216eec4e-c7b8-491d-b7d8-90a69632743d_SetDate">
    <vt:lpwstr>2021-02-04T07:56:22Z</vt:lpwstr>
  </property>
  <property fmtid="{D5CDD505-2E9C-101B-9397-08002B2CF9AE}" pid="4" name="MSIP_Label_216eec4e-c7b8-491d-b7d8-90a69632743d_Method">
    <vt:lpwstr>Standard</vt:lpwstr>
  </property>
  <property fmtid="{D5CDD505-2E9C-101B-9397-08002B2CF9AE}" pid="5" name="MSIP_Label_216eec4e-c7b8-491d-b7d8-90a69632743d_Name">
    <vt:lpwstr>216eec4e-c7b8-491d-b7d8-90a69632743d</vt:lpwstr>
  </property>
  <property fmtid="{D5CDD505-2E9C-101B-9397-08002B2CF9AE}" pid="6" name="MSIP_Label_216eec4e-c7b8-491d-b7d8-90a69632743d_SiteId">
    <vt:lpwstr>4032514a-830a-4f20-9539-81bbc35b3cd9</vt:lpwstr>
  </property>
  <property fmtid="{D5CDD505-2E9C-101B-9397-08002B2CF9AE}" pid="7" name="MSIP_Label_216eec4e-c7b8-491d-b7d8-90a69632743d_ActionId">
    <vt:lpwstr>31f6e599-25e9-403e-b5d2-e2547ae71daf</vt:lpwstr>
  </property>
  <property fmtid="{D5CDD505-2E9C-101B-9397-08002B2CF9AE}" pid="8" name="MSIP_Label_216eec4e-c7b8-491d-b7d8-90a69632743d_ContentBits">
    <vt:lpwstr>0</vt:lpwstr>
  </property>
  <property fmtid="{D5CDD505-2E9C-101B-9397-08002B2CF9AE}" pid="9" name="ContentTypeId">
    <vt:lpwstr>0x010100ABC1FFE4FA552F4791DA6ACC2B8B93E7</vt:lpwstr>
  </property>
</Properties>
</file>