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m4a" ContentType="audio/mp4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887" r:id="rId1"/>
  </p:sldMasterIdLst>
  <p:notesMasterIdLst>
    <p:notesMasterId r:id="rId24"/>
  </p:notesMasterIdLst>
  <p:handoutMasterIdLst>
    <p:handoutMasterId r:id="rId25"/>
  </p:handoutMasterIdLst>
  <p:sldIdLst>
    <p:sldId id="621" r:id="rId2"/>
    <p:sldId id="632" r:id="rId3"/>
    <p:sldId id="644" r:id="rId4"/>
    <p:sldId id="661" r:id="rId5"/>
    <p:sldId id="660" r:id="rId6"/>
    <p:sldId id="658" r:id="rId7"/>
    <p:sldId id="659" r:id="rId8"/>
    <p:sldId id="623" r:id="rId9"/>
    <p:sldId id="664" r:id="rId10"/>
    <p:sldId id="665" r:id="rId11"/>
    <p:sldId id="656" r:id="rId12"/>
    <p:sldId id="657" r:id="rId13"/>
    <p:sldId id="605" r:id="rId14"/>
    <p:sldId id="663" r:id="rId15"/>
    <p:sldId id="636" r:id="rId16"/>
    <p:sldId id="626" r:id="rId17"/>
    <p:sldId id="625" r:id="rId18"/>
    <p:sldId id="624" r:id="rId19"/>
    <p:sldId id="622" r:id="rId20"/>
    <p:sldId id="649" r:id="rId21"/>
    <p:sldId id="662" r:id="rId22"/>
    <p:sldId id="653" r:id="rId2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00"/>
    <a:srgbClr val="E9DF11"/>
    <a:srgbClr val="2E86BC"/>
    <a:srgbClr val="EF0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4" autoAdjust="0"/>
    <p:restoredTop sz="90569" autoAdjust="0"/>
  </p:normalViewPr>
  <p:slideViewPr>
    <p:cSldViewPr>
      <p:cViewPr varScale="1">
        <p:scale>
          <a:sx n="74" d="100"/>
          <a:sy n="74" d="100"/>
        </p:scale>
        <p:origin x="11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B2E9A3-E3B2-4B59-9B86-FEB52E3C6FB3}" type="doc">
      <dgm:prSet loTypeId="urn:microsoft.com/office/officeart/2005/8/layout/bProcess4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CD6DB1F2-81D3-4D30-BA0D-8C3F8DF53B5E}">
      <dgm:prSet custT="1"/>
      <dgm:spPr>
        <a:solidFill>
          <a:srgbClr val="92D050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GB" sz="1400" dirty="0" smtClean="0"/>
            <a:t>HPP2 </a:t>
          </a:r>
        </a:p>
        <a:p>
          <a:r>
            <a:rPr lang="en-GB" sz="1400" dirty="0" smtClean="0"/>
            <a:t>Pilla4 4 </a:t>
          </a:r>
        </a:p>
        <a:p>
          <a:r>
            <a:rPr lang="en-GB" sz="1400" dirty="0" smtClean="0"/>
            <a:t>INFRASTRUCTURE DEVELOPMENT</a:t>
          </a:r>
        </a:p>
        <a:p>
          <a:r>
            <a:rPr lang="en-GB" sz="1400" dirty="0" smtClean="0"/>
            <a:t>Section 30(1) (f)Energy supply</a:t>
          </a:r>
        </a:p>
        <a:p>
          <a:r>
            <a:rPr lang="en-GB" sz="1400" dirty="0" smtClean="0"/>
            <a:t>Section 30(1) (a) Water supply</a:t>
          </a:r>
        </a:p>
        <a:p>
          <a:r>
            <a:rPr lang="en-GB" sz="1400" dirty="0" smtClean="0"/>
            <a:t>Section 30(1)(b) Sewerage and drainage</a:t>
          </a:r>
        </a:p>
        <a:p>
          <a:r>
            <a:rPr lang="en-GB" sz="1400" dirty="0" smtClean="0"/>
            <a:t>Section 30(1)( c) refuse  removal…….</a:t>
          </a:r>
        </a:p>
        <a:p>
          <a:r>
            <a:rPr lang="en-GB" sz="1400" dirty="0" smtClean="0"/>
            <a:t>Section 30(1) (d) Maintain cemeteries</a:t>
          </a:r>
        </a:p>
        <a:p>
          <a:r>
            <a:rPr lang="en-GB" sz="1400" dirty="0" smtClean="0"/>
            <a:t>Section 30(1)(j) estabhip a housing scheme with prior approval of the Minister(Decentralization Act of 2000))</a:t>
          </a:r>
        </a:p>
      </dgm:t>
    </dgm:pt>
    <dgm:pt modelId="{9A08A9E2-0A4A-4A4B-B408-3AD29D094CC2}" type="parTrans" cxnId="{542961A7-CF7F-4F0A-8D4B-899B5A5F2750}">
      <dgm:prSet/>
      <dgm:spPr/>
      <dgm:t>
        <a:bodyPr/>
        <a:lstStyle/>
        <a:p>
          <a:endParaRPr lang="en-GB"/>
        </a:p>
      </dgm:t>
    </dgm:pt>
    <dgm:pt modelId="{9019F27F-2499-4969-9F16-0EEF400FD724}" type="sibTrans" cxnId="{542961A7-CF7F-4F0A-8D4B-899B5A5F2750}">
      <dgm:prSet/>
      <dgm:spPr/>
      <dgm:t>
        <a:bodyPr/>
        <a:lstStyle/>
        <a:p>
          <a:endParaRPr lang="en-GB"/>
        </a:p>
      </dgm:t>
    </dgm:pt>
    <dgm:pt modelId="{492E9233-A7AC-4FD0-B03E-85BDA5AE6E43}">
      <dgm:prSet/>
      <dgm:spPr>
        <a:solidFill>
          <a:srgbClr val="FF0000"/>
        </a:solidFill>
      </dgm:spPr>
      <dgm:t>
        <a:bodyPr/>
        <a:lstStyle/>
        <a:p>
          <a:r>
            <a:rPr lang="en-GB" dirty="0" smtClean="0"/>
            <a:t>HPP2</a:t>
          </a:r>
        </a:p>
        <a:p>
          <a:r>
            <a:rPr lang="en-GB" dirty="0" smtClean="0"/>
            <a:t>PILLAR 3 </a:t>
          </a:r>
        </a:p>
        <a:p>
          <a:r>
            <a:rPr lang="en-GB" b="1" dirty="0" smtClean="0"/>
            <a:t>SOCIAL PROGRESSION</a:t>
          </a:r>
        </a:p>
        <a:p>
          <a:r>
            <a:rPr lang="en-GB" dirty="0" smtClean="0"/>
            <a:t>Delivery of urban </a:t>
          </a:r>
          <a:r>
            <a:rPr lang="en-GB" dirty="0" err="1" smtClean="0"/>
            <a:t>land,housing&amp;sanitation</a:t>
          </a:r>
          <a:endParaRPr lang="en-GB" dirty="0"/>
        </a:p>
      </dgm:t>
    </dgm:pt>
    <dgm:pt modelId="{5EC774DA-947B-4EEC-BB9E-44159472390F}" type="parTrans" cxnId="{F1AC93D7-AB38-49D2-A0CF-AB0354569CE4}">
      <dgm:prSet/>
      <dgm:spPr/>
      <dgm:t>
        <a:bodyPr/>
        <a:lstStyle/>
        <a:p>
          <a:endParaRPr lang="en-GB"/>
        </a:p>
      </dgm:t>
    </dgm:pt>
    <dgm:pt modelId="{7E739A26-49CC-49F7-A2B9-08A2388669F3}" type="sibTrans" cxnId="{F1AC93D7-AB38-49D2-A0CF-AB0354569CE4}">
      <dgm:prSet/>
      <dgm:spPr/>
      <dgm:t>
        <a:bodyPr/>
        <a:lstStyle/>
        <a:p>
          <a:endParaRPr lang="en-GB"/>
        </a:p>
      </dgm:t>
    </dgm:pt>
    <dgm:pt modelId="{AD4950DB-7AF4-4740-8F13-A801828A3CE6}">
      <dgm:prSet custT="1"/>
      <dgm:spPr>
        <a:solidFill>
          <a:srgbClr val="FFFF00"/>
        </a:solidFill>
      </dgm:spPr>
      <dgm:t>
        <a:bodyPr/>
        <a:lstStyle/>
        <a:p>
          <a:r>
            <a:rPr lang="en-GB" sz="1400" dirty="0" smtClean="0"/>
            <a:t>HPP2</a:t>
          </a:r>
        </a:p>
        <a:p>
          <a:r>
            <a:rPr lang="en-GB" sz="1400" b="1" dirty="0" smtClean="0"/>
            <a:t>ECONOMIC ADVANCEMENT</a:t>
          </a:r>
        </a:p>
        <a:p>
          <a:r>
            <a:rPr lang="en-GB" sz="1400" dirty="0" smtClean="0"/>
            <a:t>Enhance productivity of priority economic sectors</a:t>
          </a:r>
        </a:p>
        <a:p>
          <a:r>
            <a:rPr lang="en-GB" sz="1400" dirty="0" smtClean="0"/>
            <a:t> </a:t>
          </a:r>
          <a:endParaRPr lang="en-GB" sz="1400" dirty="0"/>
        </a:p>
      </dgm:t>
    </dgm:pt>
    <dgm:pt modelId="{9A781782-63E8-4F3B-86C9-BEB08D9E48B9}" type="parTrans" cxnId="{EB44A5DF-503B-4087-A469-9E497D2CAF65}">
      <dgm:prSet/>
      <dgm:spPr/>
      <dgm:t>
        <a:bodyPr/>
        <a:lstStyle/>
        <a:p>
          <a:endParaRPr lang="en-GB"/>
        </a:p>
      </dgm:t>
    </dgm:pt>
    <dgm:pt modelId="{F9E8D70C-E4E6-465F-841E-95DF0CAC7DD1}" type="sibTrans" cxnId="{EB44A5DF-503B-4087-A469-9E497D2CAF65}">
      <dgm:prSet/>
      <dgm:spPr/>
      <dgm:t>
        <a:bodyPr/>
        <a:lstStyle/>
        <a:p>
          <a:endParaRPr lang="en-GB"/>
        </a:p>
      </dgm:t>
    </dgm:pt>
    <dgm:pt modelId="{591DD836-2090-41CE-AF23-E7D40DE9AB15}">
      <dgm:prSet/>
      <dgm:spPr>
        <a:solidFill>
          <a:srgbClr val="00B0F0"/>
        </a:solidFill>
      </dgm:spPr>
      <dgm:t>
        <a:bodyPr/>
        <a:lstStyle/>
        <a:p>
          <a:r>
            <a:rPr lang="en-GB" dirty="0" smtClean="0"/>
            <a:t>HPP2</a:t>
          </a:r>
        </a:p>
        <a:p>
          <a:r>
            <a:rPr lang="en-GB" dirty="0" smtClean="0"/>
            <a:t>PILLAR 1</a:t>
          </a:r>
        </a:p>
        <a:p>
          <a:r>
            <a:rPr lang="en-GB" dirty="0" smtClean="0"/>
            <a:t>IMPROVE PERFORMANCE REGIONALLY , LOCAL AM SERVICE DELIVERY</a:t>
          </a:r>
        </a:p>
        <a:p>
          <a:r>
            <a:rPr lang="en-GB" dirty="0" smtClean="0"/>
            <a:t>Enhanced regionally and locally participation and engagement</a:t>
          </a:r>
        </a:p>
        <a:p>
          <a:endParaRPr lang="en-GB" dirty="0"/>
        </a:p>
      </dgm:t>
    </dgm:pt>
    <dgm:pt modelId="{E1094385-34BC-4E93-B0A3-4EDA4303B428}" type="parTrans" cxnId="{40F05FA1-2DD1-4E26-A40E-B5FC28242A88}">
      <dgm:prSet/>
      <dgm:spPr/>
      <dgm:t>
        <a:bodyPr/>
        <a:lstStyle/>
        <a:p>
          <a:endParaRPr lang="en-GB"/>
        </a:p>
      </dgm:t>
    </dgm:pt>
    <dgm:pt modelId="{A8AA8AFB-2ADD-4746-B06C-3589CD2E5A5E}" type="sibTrans" cxnId="{40F05FA1-2DD1-4E26-A40E-B5FC28242A88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392CA65F-055A-4776-AA6F-199AC5EA8927}" type="pres">
      <dgm:prSet presAssocID="{AAB2E9A3-E3B2-4B59-9B86-FEB52E3C6FB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FE33A10D-9C83-4107-B083-028C965CE775}" type="pres">
      <dgm:prSet presAssocID="{CD6DB1F2-81D3-4D30-BA0D-8C3F8DF53B5E}" presName="compNode" presStyleCnt="0"/>
      <dgm:spPr/>
    </dgm:pt>
    <dgm:pt modelId="{36CDC261-4D13-43BB-A002-1C32CB030EFA}" type="pres">
      <dgm:prSet presAssocID="{CD6DB1F2-81D3-4D30-BA0D-8C3F8DF53B5E}" presName="dummyConnPt" presStyleCnt="0"/>
      <dgm:spPr/>
    </dgm:pt>
    <dgm:pt modelId="{5183C988-002F-4DA7-AFD3-593F7BA55E19}" type="pres">
      <dgm:prSet presAssocID="{CD6DB1F2-81D3-4D30-BA0D-8C3F8DF53B5E}" presName="node" presStyleLbl="node1" presStyleIdx="0" presStyleCnt="4" custScaleX="193358" custScaleY="221124" custLinFactNeighborX="3274" custLinFactNeighborY="-114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EDC123-6ED3-48F1-8AAA-F0A98E8E7E51}" type="pres">
      <dgm:prSet presAssocID="{9019F27F-2499-4969-9F16-0EEF400FD724}" presName="sibTrans" presStyleLbl="bgSibTrans2D1" presStyleIdx="0" presStyleCnt="3"/>
      <dgm:spPr/>
      <dgm:t>
        <a:bodyPr/>
        <a:lstStyle/>
        <a:p>
          <a:endParaRPr lang="en-GB"/>
        </a:p>
      </dgm:t>
    </dgm:pt>
    <dgm:pt modelId="{35C8CE11-F168-4BBB-9F90-F12660A3CDD1}" type="pres">
      <dgm:prSet presAssocID="{492E9233-A7AC-4FD0-B03E-85BDA5AE6E43}" presName="compNode" presStyleCnt="0"/>
      <dgm:spPr/>
    </dgm:pt>
    <dgm:pt modelId="{03B4C0AF-373F-4BE3-A127-083F407FFAFA}" type="pres">
      <dgm:prSet presAssocID="{492E9233-A7AC-4FD0-B03E-85BDA5AE6E43}" presName="dummyConnPt" presStyleCnt="0"/>
      <dgm:spPr/>
    </dgm:pt>
    <dgm:pt modelId="{851339C1-3BB0-4E93-B060-BC908BD94320}" type="pres">
      <dgm:prSet presAssocID="{492E9233-A7AC-4FD0-B03E-85BDA5AE6E43}" presName="node" presStyleLbl="node1" presStyleIdx="1" presStyleCnt="4" custScaleX="125561" custScaleY="126931" custLinFactNeighborX="-11224" custLinFactNeighborY="93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1DB689-DCC6-4C22-AF23-1A255CD44D3B}" type="pres">
      <dgm:prSet presAssocID="{7E739A26-49CC-49F7-A2B9-08A2388669F3}" presName="sibTrans" presStyleLbl="bgSibTrans2D1" presStyleIdx="1" presStyleCnt="3"/>
      <dgm:spPr/>
      <dgm:t>
        <a:bodyPr/>
        <a:lstStyle/>
        <a:p>
          <a:endParaRPr lang="en-GB"/>
        </a:p>
      </dgm:t>
    </dgm:pt>
    <dgm:pt modelId="{92C58896-749A-4D0B-8A6A-F454876D7F7B}" type="pres">
      <dgm:prSet presAssocID="{591DD836-2090-41CE-AF23-E7D40DE9AB15}" presName="compNode" presStyleCnt="0"/>
      <dgm:spPr/>
    </dgm:pt>
    <dgm:pt modelId="{ABF48151-0AE3-418D-90E8-9E72D6B95E5B}" type="pres">
      <dgm:prSet presAssocID="{591DD836-2090-41CE-AF23-E7D40DE9AB15}" presName="dummyConnPt" presStyleCnt="0"/>
      <dgm:spPr/>
    </dgm:pt>
    <dgm:pt modelId="{7F42CA90-DCEA-4AB9-9011-035AFBE1556D}" type="pres">
      <dgm:prSet presAssocID="{591DD836-2090-41CE-AF23-E7D40DE9AB15}" presName="node" presStyleLbl="node1" presStyleIdx="2" presStyleCnt="4" custScaleX="153047" custScaleY="121778" custLinFactNeighborX="10555" custLinFactNeighborY="-1232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0B83B0-4058-4DF3-AE26-CA27CB5DE024}" type="pres">
      <dgm:prSet presAssocID="{A8AA8AFB-2ADD-4746-B06C-3589CD2E5A5E}" presName="sibTrans" presStyleLbl="bgSibTrans2D1" presStyleIdx="2" presStyleCnt="3" custLinFactNeighborX="16387" custLinFactNeighborY="20511"/>
      <dgm:spPr/>
      <dgm:t>
        <a:bodyPr/>
        <a:lstStyle/>
        <a:p>
          <a:endParaRPr lang="en-GB"/>
        </a:p>
      </dgm:t>
    </dgm:pt>
    <dgm:pt modelId="{BCF43241-840E-44F9-BD79-9679B533C87B}" type="pres">
      <dgm:prSet presAssocID="{AD4950DB-7AF4-4740-8F13-A801828A3CE6}" presName="compNode" presStyleCnt="0"/>
      <dgm:spPr/>
    </dgm:pt>
    <dgm:pt modelId="{EEB9EFAD-BF00-42F8-9E80-09A0BCAFB402}" type="pres">
      <dgm:prSet presAssocID="{AD4950DB-7AF4-4740-8F13-A801828A3CE6}" presName="dummyConnPt" presStyleCnt="0"/>
      <dgm:spPr/>
    </dgm:pt>
    <dgm:pt modelId="{FA0DC2BA-0EDF-4420-9D9E-499E6CE5CFC9}" type="pres">
      <dgm:prSet presAssocID="{AD4950DB-7AF4-4740-8F13-A801828A3CE6}" presName="node" presStyleLbl="node1" presStyleIdx="3" presStyleCnt="4" custScaleX="163157" custScaleY="181924" custLinFactNeighborX="262" custLinFactNeighborY="-3979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2F37585-97A4-4E05-A6A2-9DA8E4754431}" type="presOf" srcId="{CD6DB1F2-81D3-4D30-BA0D-8C3F8DF53B5E}" destId="{5183C988-002F-4DA7-AFD3-593F7BA55E19}" srcOrd="0" destOrd="0" presId="urn:microsoft.com/office/officeart/2005/8/layout/bProcess4"/>
    <dgm:cxn modelId="{F0B13E87-99F2-4D1B-90AB-E0C17A476659}" type="presOf" srcId="{492E9233-A7AC-4FD0-B03E-85BDA5AE6E43}" destId="{851339C1-3BB0-4E93-B060-BC908BD94320}" srcOrd="0" destOrd="0" presId="urn:microsoft.com/office/officeart/2005/8/layout/bProcess4"/>
    <dgm:cxn modelId="{CBE13B49-8E52-4903-98A6-0FBF20B8B5B5}" type="presOf" srcId="{7E739A26-49CC-49F7-A2B9-08A2388669F3}" destId="{D51DB689-DCC6-4C22-AF23-1A255CD44D3B}" srcOrd="0" destOrd="0" presId="urn:microsoft.com/office/officeart/2005/8/layout/bProcess4"/>
    <dgm:cxn modelId="{EB44A5DF-503B-4087-A469-9E497D2CAF65}" srcId="{AAB2E9A3-E3B2-4B59-9B86-FEB52E3C6FB3}" destId="{AD4950DB-7AF4-4740-8F13-A801828A3CE6}" srcOrd="3" destOrd="0" parTransId="{9A781782-63E8-4F3B-86C9-BEB08D9E48B9}" sibTransId="{F9E8D70C-E4E6-465F-841E-95DF0CAC7DD1}"/>
    <dgm:cxn modelId="{F1AC93D7-AB38-49D2-A0CF-AB0354569CE4}" srcId="{AAB2E9A3-E3B2-4B59-9B86-FEB52E3C6FB3}" destId="{492E9233-A7AC-4FD0-B03E-85BDA5AE6E43}" srcOrd="1" destOrd="0" parTransId="{5EC774DA-947B-4EEC-BB9E-44159472390F}" sibTransId="{7E739A26-49CC-49F7-A2B9-08A2388669F3}"/>
    <dgm:cxn modelId="{B6BB62E7-59B3-4E24-9D10-12EEB7F1F654}" type="presOf" srcId="{9019F27F-2499-4969-9F16-0EEF400FD724}" destId="{FAEDC123-6ED3-48F1-8AAA-F0A98E8E7E51}" srcOrd="0" destOrd="0" presId="urn:microsoft.com/office/officeart/2005/8/layout/bProcess4"/>
    <dgm:cxn modelId="{909BB0A9-3543-4FA3-9334-C467C9F0D404}" type="presOf" srcId="{AAB2E9A3-E3B2-4B59-9B86-FEB52E3C6FB3}" destId="{392CA65F-055A-4776-AA6F-199AC5EA8927}" srcOrd="0" destOrd="0" presId="urn:microsoft.com/office/officeart/2005/8/layout/bProcess4"/>
    <dgm:cxn modelId="{542961A7-CF7F-4F0A-8D4B-899B5A5F2750}" srcId="{AAB2E9A3-E3B2-4B59-9B86-FEB52E3C6FB3}" destId="{CD6DB1F2-81D3-4D30-BA0D-8C3F8DF53B5E}" srcOrd="0" destOrd="0" parTransId="{9A08A9E2-0A4A-4A4B-B408-3AD29D094CC2}" sibTransId="{9019F27F-2499-4969-9F16-0EEF400FD724}"/>
    <dgm:cxn modelId="{7D66B420-1D84-4CB5-B833-E2B78E9EF13C}" type="presOf" srcId="{AD4950DB-7AF4-4740-8F13-A801828A3CE6}" destId="{FA0DC2BA-0EDF-4420-9D9E-499E6CE5CFC9}" srcOrd="0" destOrd="0" presId="urn:microsoft.com/office/officeart/2005/8/layout/bProcess4"/>
    <dgm:cxn modelId="{5143635B-D14C-4B8C-8805-B9E89BAAF990}" type="presOf" srcId="{591DD836-2090-41CE-AF23-E7D40DE9AB15}" destId="{7F42CA90-DCEA-4AB9-9011-035AFBE1556D}" srcOrd="0" destOrd="0" presId="urn:microsoft.com/office/officeart/2005/8/layout/bProcess4"/>
    <dgm:cxn modelId="{40F05FA1-2DD1-4E26-A40E-B5FC28242A88}" srcId="{AAB2E9A3-E3B2-4B59-9B86-FEB52E3C6FB3}" destId="{591DD836-2090-41CE-AF23-E7D40DE9AB15}" srcOrd="2" destOrd="0" parTransId="{E1094385-34BC-4E93-B0A3-4EDA4303B428}" sibTransId="{A8AA8AFB-2ADD-4746-B06C-3589CD2E5A5E}"/>
    <dgm:cxn modelId="{851D03D5-D538-48C7-B224-AE96E35DDD19}" type="presOf" srcId="{A8AA8AFB-2ADD-4746-B06C-3589CD2E5A5E}" destId="{9E0B83B0-4058-4DF3-AE26-CA27CB5DE024}" srcOrd="0" destOrd="0" presId="urn:microsoft.com/office/officeart/2005/8/layout/bProcess4"/>
    <dgm:cxn modelId="{C691096F-BB7F-4156-A87E-0F3527EF73BB}" type="presParOf" srcId="{392CA65F-055A-4776-AA6F-199AC5EA8927}" destId="{FE33A10D-9C83-4107-B083-028C965CE775}" srcOrd="0" destOrd="0" presId="urn:microsoft.com/office/officeart/2005/8/layout/bProcess4"/>
    <dgm:cxn modelId="{3003D61E-04B2-4BD6-B35B-55A94F480657}" type="presParOf" srcId="{FE33A10D-9C83-4107-B083-028C965CE775}" destId="{36CDC261-4D13-43BB-A002-1C32CB030EFA}" srcOrd="0" destOrd="0" presId="urn:microsoft.com/office/officeart/2005/8/layout/bProcess4"/>
    <dgm:cxn modelId="{4ECE69DC-EF44-44A2-8EF8-E0E728EAA652}" type="presParOf" srcId="{FE33A10D-9C83-4107-B083-028C965CE775}" destId="{5183C988-002F-4DA7-AFD3-593F7BA55E19}" srcOrd="1" destOrd="0" presId="urn:microsoft.com/office/officeart/2005/8/layout/bProcess4"/>
    <dgm:cxn modelId="{BF95F4BD-7462-4761-9AB1-16801CF0755E}" type="presParOf" srcId="{392CA65F-055A-4776-AA6F-199AC5EA8927}" destId="{FAEDC123-6ED3-48F1-8AAA-F0A98E8E7E51}" srcOrd="1" destOrd="0" presId="urn:microsoft.com/office/officeart/2005/8/layout/bProcess4"/>
    <dgm:cxn modelId="{FD76B94A-33B6-49A2-961D-B1DF35D12303}" type="presParOf" srcId="{392CA65F-055A-4776-AA6F-199AC5EA8927}" destId="{35C8CE11-F168-4BBB-9F90-F12660A3CDD1}" srcOrd="2" destOrd="0" presId="urn:microsoft.com/office/officeart/2005/8/layout/bProcess4"/>
    <dgm:cxn modelId="{6AF859C7-D0F0-4632-BE84-4CECF1B1F27B}" type="presParOf" srcId="{35C8CE11-F168-4BBB-9F90-F12660A3CDD1}" destId="{03B4C0AF-373F-4BE3-A127-083F407FFAFA}" srcOrd="0" destOrd="0" presId="urn:microsoft.com/office/officeart/2005/8/layout/bProcess4"/>
    <dgm:cxn modelId="{8E1B2BC4-2576-4227-9449-3C8AB472801D}" type="presParOf" srcId="{35C8CE11-F168-4BBB-9F90-F12660A3CDD1}" destId="{851339C1-3BB0-4E93-B060-BC908BD94320}" srcOrd="1" destOrd="0" presId="urn:microsoft.com/office/officeart/2005/8/layout/bProcess4"/>
    <dgm:cxn modelId="{9DAD2E14-BB0E-4346-ABDD-037855A835A8}" type="presParOf" srcId="{392CA65F-055A-4776-AA6F-199AC5EA8927}" destId="{D51DB689-DCC6-4C22-AF23-1A255CD44D3B}" srcOrd="3" destOrd="0" presId="urn:microsoft.com/office/officeart/2005/8/layout/bProcess4"/>
    <dgm:cxn modelId="{B47CFB6C-51F8-4A12-8B8A-69A5CCF35E12}" type="presParOf" srcId="{392CA65F-055A-4776-AA6F-199AC5EA8927}" destId="{92C58896-749A-4D0B-8A6A-F454876D7F7B}" srcOrd="4" destOrd="0" presId="urn:microsoft.com/office/officeart/2005/8/layout/bProcess4"/>
    <dgm:cxn modelId="{494A2181-5AF5-4339-82B2-64BCC2A55C01}" type="presParOf" srcId="{92C58896-749A-4D0B-8A6A-F454876D7F7B}" destId="{ABF48151-0AE3-418D-90E8-9E72D6B95E5B}" srcOrd="0" destOrd="0" presId="urn:microsoft.com/office/officeart/2005/8/layout/bProcess4"/>
    <dgm:cxn modelId="{3F7774CA-1F5E-4BE7-8C3C-98689CD4001D}" type="presParOf" srcId="{92C58896-749A-4D0B-8A6A-F454876D7F7B}" destId="{7F42CA90-DCEA-4AB9-9011-035AFBE1556D}" srcOrd="1" destOrd="0" presId="urn:microsoft.com/office/officeart/2005/8/layout/bProcess4"/>
    <dgm:cxn modelId="{CB111A39-EB48-4654-AAAD-A90DDA2F2BDF}" type="presParOf" srcId="{392CA65F-055A-4776-AA6F-199AC5EA8927}" destId="{9E0B83B0-4058-4DF3-AE26-CA27CB5DE024}" srcOrd="5" destOrd="0" presId="urn:microsoft.com/office/officeart/2005/8/layout/bProcess4"/>
    <dgm:cxn modelId="{449E7510-4F2F-48C4-B7D4-193ED22641EC}" type="presParOf" srcId="{392CA65F-055A-4776-AA6F-199AC5EA8927}" destId="{BCF43241-840E-44F9-BD79-9679B533C87B}" srcOrd="6" destOrd="0" presId="urn:microsoft.com/office/officeart/2005/8/layout/bProcess4"/>
    <dgm:cxn modelId="{92148C8E-F89B-4781-9A81-07DD3C5F61A9}" type="presParOf" srcId="{BCF43241-840E-44F9-BD79-9679B533C87B}" destId="{EEB9EFAD-BF00-42F8-9E80-09A0BCAFB402}" srcOrd="0" destOrd="0" presId="urn:microsoft.com/office/officeart/2005/8/layout/bProcess4"/>
    <dgm:cxn modelId="{1D83B454-B1EA-4F41-AA6F-328F2C82052D}" type="presParOf" srcId="{BCF43241-840E-44F9-BD79-9679B533C87B}" destId="{FA0DC2BA-0EDF-4420-9D9E-499E6CE5CFC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B2E9A3-E3B2-4B59-9B86-FEB52E3C6FB3}" type="doc">
      <dgm:prSet loTypeId="urn:microsoft.com/office/officeart/2005/8/layout/bProcess4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18EC1841-AF01-4F3F-B2B9-334B118ED13F}">
      <dgm:prSet phldrT="[Text]" custT="1"/>
      <dgm:spPr/>
      <dgm:t>
        <a:bodyPr/>
        <a:lstStyle/>
        <a:p>
          <a:r>
            <a:rPr lang="en-GB" sz="2000" dirty="0" smtClean="0"/>
            <a:t>Goal 6</a:t>
          </a:r>
        </a:p>
        <a:p>
          <a:r>
            <a:rPr lang="en-GB" sz="2000" dirty="0" smtClean="0"/>
            <a:t>Clean water and sanitation</a:t>
          </a:r>
          <a:endParaRPr lang="en-GB" sz="2000" dirty="0"/>
        </a:p>
      </dgm:t>
    </dgm:pt>
    <dgm:pt modelId="{A857A2F4-3CF6-481E-B41A-FD4B18CB2143}" type="parTrans" cxnId="{B0A8E624-3197-4872-B922-482200CC074E}">
      <dgm:prSet/>
      <dgm:spPr/>
      <dgm:t>
        <a:bodyPr/>
        <a:lstStyle/>
        <a:p>
          <a:endParaRPr lang="en-GB" sz="2000"/>
        </a:p>
      </dgm:t>
    </dgm:pt>
    <dgm:pt modelId="{A7EF2E46-00F7-4E4B-B5DE-C34043F823B4}" type="sibTrans" cxnId="{B0A8E624-3197-4872-B922-482200CC074E}">
      <dgm:prSet/>
      <dgm:spPr/>
      <dgm:t>
        <a:bodyPr/>
        <a:lstStyle/>
        <a:p>
          <a:endParaRPr lang="en-GB" sz="2000"/>
        </a:p>
      </dgm:t>
    </dgm:pt>
    <dgm:pt modelId="{3AA099EA-3210-40EE-9F01-A28979EBED98}">
      <dgm:prSet phldrT="[Text]" custT="1"/>
      <dgm:spPr/>
      <dgm:t>
        <a:bodyPr/>
        <a:lstStyle/>
        <a:p>
          <a:r>
            <a:rPr lang="en-GB" sz="2000" dirty="0" smtClean="0"/>
            <a:t>Goal 3</a:t>
          </a:r>
        </a:p>
        <a:p>
          <a:r>
            <a:rPr lang="en-GB" sz="2000" dirty="0" smtClean="0"/>
            <a:t>Good health and wellbeing</a:t>
          </a:r>
          <a:endParaRPr lang="en-GB" sz="2000" dirty="0"/>
        </a:p>
      </dgm:t>
    </dgm:pt>
    <dgm:pt modelId="{69963679-3594-4B90-A5B6-5BC685D34023}" type="parTrans" cxnId="{751ABDD2-7877-49E2-BE57-29A9E0792B4B}">
      <dgm:prSet/>
      <dgm:spPr/>
      <dgm:t>
        <a:bodyPr/>
        <a:lstStyle/>
        <a:p>
          <a:endParaRPr lang="en-GB" sz="2000"/>
        </a:p>
      </dgm:t>
    </dgm:pt>
    <dgm:pt modelId="{F4F9E95C-04A7-4EE0-9ABD-47F809ADC52F}" type="sibTrans" cxnId="{751ABDD2-7877-49E2-BE57-29A9E0792B4B}">
      <dgm:prSet/>
      <dgm:spPr/>
      <dgm:t>
        <a:bodyPr/>
        <a:lstStyle/>
        <a:p>
          <a:endParaRPr lang="en-GB" sz="2000"/>
        </a:p>
      </dgm:t>
    </dgm:pt>
    <dgm:pt modelId="{39F6C0F3-D03D-450C-ACA3-39DB3E7CB927}">
      <dgm:prSet phldrT="[Text]" custT="1"/>
      <dgm:spPr/>
      <dgm:t>
        <a:bodyPr/>
        <a:lstStyle/>
        <a:p>
          <a:r>
            <a:rPr lang="en-GB" sz="2000" dirty="0" smtClean="0"/>
            <a:t>Goal 13</a:t>
          </a:r>
        </a:p>
        <a:p>
          <a:r>
            <a:rPr lang="en-GB" sz="2000" dirty="0" smtClean="0"/>
            <a:t>Reduce  inequality </a:t>
          </a:r>
          <a:endParaRPr lang="en-GB" sz="2000" dirty="0"/>
        </a:p>
      </dgm:t>
    </dgm:pt>
    <dgm:pt modelId="{DDD3E12D-EA0A-4486-9747-CEE3D5F345ED}" type="parTrans" cxnId="{2EF98130-E540-4F2C-819C-401364FA7F81}">
      <dgm:prSet/>
      <dgm:spPr/>
      <dgm:t>
        <a:bodyPr/>
        <a:lstStyle/>
        <a:p>
          <a:endParaRPr lang="en-GB" sz="2000"/>
        </a:p>
      </dgm:t>
    </dgm:pt>
    <dgm:pt modelId="{94EBACF1-E348-4DC6-80E5-6F903F760C04}" type="sibTrans" cxnId="{2EF98130-E540-4F2C-819C-401364FA7F81}">
      <dgm:prSet/>
      <dgm:spPr/>
      <dgm:t>
        <a:bodyPr/>
        <a:lstStyle/>
        <a:p>
          <a:endParaRPr lang="en-GB" sz="2000"/>
        </a:p>
      </dgm:t>
    </dgm:pt>
    <dgm:pt modelId="{A4464756-D231-46E0-A90D-33FAFBB5557C}">
      <dgm:prSet phldrT="[Text]" custT="1"/>
      <dgm:spPr/>
      <dgm:t>
        <a:bodyPr/>
        <a:lstStyle/>
        <a:p>
          <a:r>
            <a:rPr lang="en-GB" sz="2000" dirty="0" smtClean="0"/>
            <a:t>Goal 12</a:t>
          </a:r>
        </a:p>
        <a:p>
          <a:r>
            <a:rPr lang="en-GB" sz="2000" dirty="0" smtClean="0"/>
            <a:t>Responsible consumption and production</a:t>
          </a:r>
          <a:endParaRPr lang="en-GB" sz="2000" dirty="0"/>
        </a:p>
      </dgm:t>
    </dgm:pt>
    <dgm:pt modelId="{7435F880-E7AE-4824-92F8-EC2293D8FA1E}" type="parTrans" cxnId="{A69CF83E-06EF-4BC9-A0DD-6A2FFFEA68C2}">
      <dgm:prSet/>
      <dgm:spPr/>
      <dgm:t>
        <a:bodyPr/>
        <a:lstStyle/>
        <a:p>
          <a:endParaRPr lang="en-GB" sz="2000"/>
        </a:p>
      </dgm:t>
    </dgm:pt>
    <dgm:pt modelId="{79487231-637B-4AC4-907D-808C4E0690F7}" type="sibTrans" cxnId="{A69CF83E-06EF-4BC9-A0DD-6A2FFFEA68C2}">
      <dgm:prSet/>
      <dgm:spPr/>
      <dgm:t>
        <a:bodyPr/>
        <a:lstStyle/>
        <a:p>
          <a:endParaRPr lang="en-GB" sz="2000"/>
        </a:p>
      </dgm:t>
    </dgm:pt>
    <dgm:pt modelId="{7278870A-AC64-4BF0-99EA-C4C46C822B35}">
      <dgm:prSet phldrT="[Text]" custT="1"/>
      <dgm:spPr/>
      <dgm:t>
        <a:bodyPr/>
        <a:lstStyle/>
        <a:p>
          <a:r>
            <a:rPr lang="en-GB" sz="2000" dirty="0" smtClean="0"/>
            <a:t>Goal 9</a:t>
          </a:r>
        </a:p>
        <a:p>
          <a:r>
            <a:rPr lang="en-GB" sz="2000" dirty="0" smtClean="0"/>
            <a:t>Industry innovation and infrastructure</a:t>
          </a:r>
          <a:endParaRPr lang="en-GB" sz="2000" dirty="0"/>
        </a:p>
      </dgm:t>
    </dgm:pt>
    <dgm:pt modelId="{E34CF09E-FCD8-4E76-8472-A044D01FD49A}" type="parTrans" cxnId="{2A55559F-404A-4728-A1AB-6C5D3A4C2FAF}">
      <dgm:prSet/>
      <dgm:spPr/>
      <dgm:t>
        <a:bodyPr/>
        <a:lstStyle/>
        <a:p>
          <a:endParaRPr lang="en-GB" sz="2000"/>
        </a:p>
      </dgm:t>
    </dgm:pt>
    <dgm:pt modelId="{12F93BD0-883A-4785-90DE-7AAE128AC95C}" type="sibTrans" cxnId="{2A55559F-404A-4728-A1AB-6C5D3A4C2FAF}">
      <dgm:prSet/>
      <dgm:spPr/>
      <dgm:t>
        <a:bodyPr/>
        <a:lstStyle/>
        <a:p>
          <a:endParaRPr lang="en-GB" sz="2000"/>
        </a:p>
      </dgm:t>
    </dgm:pt>
    <dgm:pt modelId="{457562A5-BC99-4BD9-9B5C-7FC4E540C4FC}">
      <dgm:prSet phldrT="[Text]" custT="1"/>
      <dgm:spPr/>
      <dgm:t>
        <a:bodyPr/>
        <a:lstStyle/>
        <a:p>
          <a:r>
            <a:rPr lang="en-GB" sz="2000" dirty="0" smtClean="0"/>
            <a:t>Goal 11</a:t>
          </a:r>
        </a:p>
        <a:p>
          <a:r>
            <a:rPr lang="en-GB" sz="2000" dirty="0" smtClean="0"/>
            <a:t>Sustainable cities and communities </a:t>
          </a:r>
          <a:endParaRPr lang="en-GB" sz="2000" dirty="0"/>
        </a:p>
      </dgm:t>
    </dgm:pt>
    <dgm:pt modelId="{1171D22C-44CD-47D8-B215-E9810FAA83AB}" type="parTrans" cxnId="{BA880D2A-216C-464B-9ED0-EBC3AAB71693}">
      <dgm:prSet/>
      <dgm:spPr/>
      <dgm:t>
        <a:bodyPr/>
        <a:lstStyle/>
        <a:p>
          <a:endParaRPr lang="en-GB" sz="2000"/>
        </a:p>
      </dgm:t>
    </dgm:pt>
    <dgm:pt modelId="{35C8D7AF-E980-45EF-AB97-D443F6223E03}" type="sibTrans" cxnId="{BA880D2A-216C-464B-9ED0-EBC3AAB71693}">
      <dgm:prSet/>
      <dgm:spPr/>
      <dgm:t>
        <a:bodyPr/>
        <a:lstStyle/>
        <a:p>
          <a:endParaRPr lang="en-GB" sz="2000"/>
        </a:p>
      </dgm:t>
    </dgm:pt>
    <dgm:pt modelId="{D0AF1FD7-09C9-4D43-B2B5-AF6C09B93085}">
      <dgm:prSet phldrT="[Text]" custT="1"/>
      <dgm:spPr/>
      <dgm:t>
        <a:bodyPr/>
        <a:lstStyle/>
        <a:p>
          <a:r>
            <a:rPr lang="en-GB" sz="2000" dirty="0" smtClean="0"/>
            <a:t>Goal 7</a:t>
          </a:r>
        </a:p>
        <a:p>
          <a:r>
            <a:rPr lang="en-GB" sz="2000" dirty="0" smtClean="0"/>
            <a:t>Affordable and clean energy </a:t>
          </a:r>
          <a:endParaRPr lang="en-GB" sz="2000" dirty="0"/>
        </a:p>
      </dgm:t>
    </dgm:pt>
    <dgm:pt modelId="{9F4E438F-B73D-418D-B502-1006C25093B3}" type="parTrans" cxnId="{1D793ED6-06A9-494C-A613-4736C3B501A8}">
      <dgm:prSet/>
      <dgm:spPr/>
      <dgm:t>
        <a:bodyPr/>
        <a:lstStyle/>
        <a:p>
          <a:endParaRPr lang="en-GB" sz="2000"/>
        </a:p>
      </dgm:t>
    </dgm:pt>
    <dgm:pt modelId="{102F233E-91A1-42EA-879E-409270A4AA13}" type="sibTrans" cxnId="{1D793ED6-06A9-494C-A613-4736C3B501A8}">
      <dgm:prSet/>
      <dgm:spPr/>
      <dgm:t>
        <a:bodyPr/>
        <a:lstStyle/>
        <a:p>
          <a:endParaRPr lang="en-GB" sz="2000"/>
        </a:p>
      </dgm:t>
    </dgm:pt>
    <dgm:pt modelId="{B2A8DAC5-8D83-4EF4-9CEE-5FA229E7E609}">
      <dgm:prSet phldrT="[Text]" custT="1"/>
      <dgm:spPr/>
      <dgm:t>
        <a:bodyPr/>
        <a:lstStyle/>
        <a:p>
          <a:r>
            <a:rPr lang="en-GB" sz="2000" dirty="0" smtClean="0"/>
            <a:t>Goal 13</a:t>
          </a:r>
        </a:p>
        <a:p>
          <a:r>
            <a:rPr lang="en-GB" sz="2000" dirty="0" smtClean="0"/>
            <a:t>Climate action</a:t>
          </a:r>
        </a:p>
        <a:p>
          <a:endParaRPr lang="en-GB" sz="2000" dirty="0"/>
        </a:p>
      </dgm:t>
    </dgm:pt>
    <dgm:pt modelId="{D538B70E-D97F-4CCF-82B0-C33C71BF82F4}" type="parTrans" cxnId="{2F1971C0-B485-4457-AF2E-FBB98D59CA39}">
      <dgm:prSet/>
      <dgm:spPr/>
      <dgm:t>
        <a:bodyPr/>
        <a:lstStyle/>
        <a:p>
          <a:endParaRPr lang="en-GB" sz="2000"/>
        </a:p>
      </dgm:t>
    </dgm:pt>
    <dgm:pt modelId="{A1787EA7-B389-48D5-AA2F-7A1B1C11EF91}" type="sibTrans" cxnId="{2F1971C0-B485-4457-AF2E-FBB98D59CA39}">
      <dgm:prSet/>
      <dgm:spPr/>
      <dgm:t>
        <a:bodyPr/>
        <a:lstStyle/>
        <a:p>
          <a:endParaRPr lang="en-GB" sz="2000"/>
        </a:p>
      </dgm:t>
    </dgm:pt>
    <dgm:pt modelId="{0665AD54-F7AF-4A5A-AD87-CA1CCC1B3F9E}">
      <dgm:prSet custT="1"/>
      <dgm:spPr/>
      <dgm:t>
        <a:bodyPr/>
        <a:lstStyle/>
        <a:p>
          <a:r>
            <a:rPr lang="en-GB" sz="2000" dirty="0" smtClean="0"/>
            <a:t>Goal 16, peace, justice and strong institutions</a:t>
          </a:r>
        </a:p>
        <a:p>
          <a:endParaRPr lang="en-GB" sz="2000" dirty="0"/>
        </a:p>
      </dgm:t>
    </dgm:pt>
    <dgm:pt modelId="{54709773-B58F-4F69-B3B1-FB8C73D48354}" type="parTrans" cxnId="{9CF2ED92-BA68-42AC-8B2B-ECC5EC6F6AF0}">
      <dgm:prSet/>
      <dgm:spPr/>
      <dgm:t>
        <a:bodyPr/>
        <a:lstStyle/>
        <a:p>
          <a:endParaRPr lang="en-GB" sz="2000"/>
        </a:p>
      </dgm:t>
    </dgm:pt>
    <dgm:pt modelId="{B65F6B62-6A2C-4C9B-88F0-25E30BF6DFC7}" type="sibTrans" cxnId="{9CF2ED92-BA68-42AC-8B2B-ECC5EC6F6AF0}">
      <dgm:prSet/>
      <dgm:spPr/>
      <dgm:t>
        <a:bodyPr/>
        <a:lstStyle/>
        <a:p>
          <a:endParaRPr lang="en-GB" sz="2000"/>
        </a:p>
      </dgm:t>
    </dgm:pt>
    <dgm:pt modelId="{794D6506-4532-4202-AA77-0AFA101F7F31}">
      <dgm:prSet custT="1"/>
      <dgm:spPr/>
      <dgm:t>
        <a:bodyPr/>
        <a:lstStyle/>
        <a:p>
          <a:r>
            <a:rPr lang="en-GB" sz="2000" dirty="0" smtClean="0"/>
            <a:t>Goal 17</a:t>
          </a:r>
        </a:p>
        <a:p>
          <a:r>
            <a:rPr lang="en-GB" sz="2000" dirty="0" smtClean="0"/>
            <a:t>Partnership for the goals</a:t>
          </a:r>
          <a:endParaRPr lang="en-GB" sz="2000" dirty="0"/>
        </a:p>
      </dgm:t>
    </dgm:pt>
    <dgm:pt modelId="{846D4921-C302-4068-B32E-DE34C2ACD798}" type="parTrans" cxnId="{D85B5FB6-CA78-41AD-B5EF-ECCF512C5B60}">
      <dgm:prSet/>
      <dgm:spPr/>
      <dgm:t>
        <a:bodyPr/>
        <a:lstStyle/>
        <a:p>
          <a:endParaRPr lang="en-GB" sz="2000"/>
        </a:p>
      </dgm:t>
    </dgm:pt>
    <dgm:pt modelId="{05A2596C-5D77-4C7B-909B-9D20CB2407D0}" type="sibTrans" cxnId="{D85B5FB6-CA78-41AD-B5EF-ECCF512C5B60}">
      <dgm:prSet/>
      <dgm:spPr/>
      <dgm:t>
        <a:bodyPr/>
        <a:lstStyle/>
        <a:p>
          <a:endParaRPr lang="en-GB" sz="2000"/>
        </a:p>
      </dgm:t>
    </dgm:pt>
    <dgm:pt modelId="{AD4950DB-7AF4-4740-8F13-A801828A3CE6}">
      <dgm:prSet custT="1"/>
      <dgm:spPr/>
      <dgm:t>
        <a:bodyPr/>
        <a:lstStyle/>
        <a:p>
          <a:r>
            <a:rPr lang="en-GB" sz="2000" dirty="0" smtClean="0"/>
            <a:t>HPP2</a:t>
          </a:r>
        </a:p>
        <a:p>
          <a:r>
            <a:rPr lang="en-GB" sz="2000" dirty="0" smtClean="0"/>
            <a:t>Economic advancement </a:t>
          </a:r>
          <a:endParaRPr lang="en-GB" sz="2000" dirty="0"/>
        </a:p>
      </dgm:t>
    </dgm:pt>
    <dgm:pt modelId="{9A781782-63E8-4F3B-86C9-BEB08D9E48B9}" type="parTrans" cxnId="{EB44A5DF-503B-4087-A469-9E497D2CAF65}">
      <dgm:prSet/>
      <dgm:spPr/>
      <dgm:t>
        <a:bodyPr/>
        <a:lstStyle/>
        <a:p>
          <a:endParaRPr lang="en-GB" sz="2000"/>
        </a:p>
      </dgm:t>
    </dgm:pt>
    <dgm:pt modelId="{F9E8D70C-E4E6-465F-841E-95DF0CAC7DD1}" type="sibTrans" cxnId="{EB44A5DF-503B-4087-A469-9E497D2CAF65}">
      <dgm:prSet/>
      <dgm:spPr/>
      <dgm:t>
        <a:bodyPr/>
        <a:lstStyle/>
        <a:p>
          <a:endParaRPr lang="en-GB" sz="2000"/>
        </a:p>
      </dgm:t>
    </dgm:pt>
    <dgm:pt modelId="{392CA65F-055A-4776-AA6F-199AC5EA8927}" type="pres">
      <dgm:prSet presAssocID="{AAB2E9A3-E3B2-4B59-9B86-FEB52E3C6FB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F3043B54-766C-47B0-B7A0-883734384F26}" type="pres">
      <dgm:prSet presAssocID="{794D6506-4532-4202-AA77-0AFA101F7F31}" presName="compNode" presStyleCnt="0"/>
      <dgm:spPr/>
    </dgm:pt>
    <dgm:pt modelId="{CF8D5170-19E5-4CB1-ADC5-A839537AC036}" type="pres">
      <dgm:prSet presAssocID="{794D6506-4532-4202-AA77-0AFA101F7F31}" presName="dummyConnPt" presStyleCnt="0"/>
      <dgm:spPr/>
    </dgm:pt>
    <dgm:pt modelId="{DC72514B-B469-4DA7-BEE3-B22BD894976B}" type="pres">
      <dgm:prSet presAssocID="{794D6506-4532-4202-AA77-0AFA101F7F31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4C8BC6-205D-444A-8986-A8FE4FDBE6CD}" type="pres">
      <dgm:prSet presAssocID="{05A2596C-5D77-4C7B-909B-9D20CB2407D0}" presName="sibTrans" presStyleLbl="bgSibTrans2D1" presStyleIdx="0" presStyleCnt="10"/>
      <dgm:spPr/>
      <dgm:t>
        <a:bodyPr/>
        <a:lstStyle/>
        <a:p>
          <a:endParaRPr lang="en-GB"/>
        </a:p>
      </dgm:t>
    </dgm:pt>
    <dgm:pt modelId="{2E52585E-A52A-463F-83FB-83D18EBF10F4}" type="pres">
      <dgm:prSet presAssocID="{18EC1841-AF01-4F3F-B2B9-334B118ED13F}" presName="compNode" presStyleCnt="0"/>
      <dgm:spPr/>
    </dgm:pt>
    <dgm:pt modelId="{8B3BEB58-CBC3-4A25-B896-0227A63158F8}" type="pres">
      <dgm:prSet presAssocID="{18EC1841-AF01-4F3F-B2B9-334B118ED13F}" presName="dummyConnPt" presStyleCnt="0"/>
      <dgm:spPr/>
    </dgm:pt>
    <dgm:pt modelId="{773E8835-8856-4106-B12E-98F74EFB04D5}" type="pres">
      <dgm:prSet presAssocID="{18EC1841-AF01-4F3F-B2B9-334B118ED13F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3CF218-8137-4742-8B60-0C9BDC08FE86}" type="pres">
      <dgm:prSet presAssocID="{A7EF2E46-00F7-4E4B-B5DE-C34043F823B4}" presName="sibTrans" presStyleLbl="bgSibTrans2D1" presStyleIdx="1" presStyleCnt="10"/>
      <dgm:spPr/>
      <dgm:t>
        <a:bodyPr/>
        <a:lstStyle/>
        <a:p>
          <a:endParaRPr lang="en-GB"/>
        </a:p>
      </dgm:t>
    </dgm:pt>
    <dgm:pt modelId="{A605FA39-376B-405A-B678-570301DE4809}" type="pres">
      <dgm:prSet presAssocID="{3AA099EA-3210-40EE-9F01-A28979EBED98}" presName="compNode" presStyleCnt="0"/>
      <dgm:spPr/>
    </dgm:pt>
    <dgm:pt modelId="{D93E9F18-E790-4FDB-8C01-1E1163C8C173}" type="pres">
      <dgm:prSet presAssocID="{3AA099EA-3210-40EE-9F01-A28979EBED98}" presName="dummyConnPt" presStyleCnt="0"/>
      <dgm:spPr/>
    </dgm:pt>
    <dgm:pt modelId="{3A583E36-A659-412C-92BF-CE4EBD588B47}" type="pres">
      <dgm:prSet presAssocID="{3AA099EA-3210-40EE-9F01-A28979EBED98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C93AD0-5FBB-44A7-9DF5-8C12C76FDD3B}" type="pres">
      <dgm:prSet presAssocID="{F4F9E95C-04A7-4EE0-9ABD-47F809ADC52F}" presName="sibTrans" presStyleLbl="bgSibTrans2D1" presStyleIdx="2" presStyleCnt="10"/>
      <dgm:spPr/>
      <dgm:t>
        <a:bodyPr/>
        <a:lstStyle/>
        <a:p>
          <a:endParaRPr lang="en-GB"/>
        </a:p>
      </dgm:t>
    </dgm:pt>
    <dgm:pt modelId="{769C136A-8708-438D-8D21-CEDC27AE07B9}" type="pres">
      <dgm:prSet presAssocID="{39F6C0F3-D03D-450C-ACA3-39DB3E7CB927}" presName="compNode" presStyleCnt="0"/>
      <dgm:spPr/>
    </dgm:pt>
    <dgm:pt modelId="{210444DA-F102-4903-B208-6D7731E9A840}" type="pres">
      <dgm:prSet presAssocID="{39F6C0F3-D03D-450C-ACA3-39DB3E7CB927}" presName="dummyConnPt" presStyleCnt="0"/>
      <dgm:spPr/>
    </dgm:pt>
    <dgm:pt modelId="{69F585AB-971A-48E6-AC39-6B53D275167B}" type="pres">
      <dgm:prSet presAssocID="{39F6C0F3-D03D-450C-ACA3-39DB3E7CB927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923F26-1222-47A4-A6F3-95C55F1AF793}" type="pres">
      <dgm:prSet presAssocID="{94EBACF1-E348-4DC6-80E5-6F903F760C04}" presName="sibTrans" presStyleLbl="bgSibTrans2D1" presStyleIdx="3" presStyleCnt="10"/>
      <dgm:spPr/>
      <dgm:t>
        <a:bodyPr/>
        <a:lstStyle/>
        <a:p>
          <a:endParaRPr lang="en-GB"/>
        </a:p>
      </dgm:t>
    </dgm:pt>
    <dgm:pt modelId="{1DBE4B8D-5E51-4099-9F12-83189765BC16}" type="pres">
      <dgm:prSet presAssocID="{A4464756-D231-46E0-A90D-33FAFBB5557C}" presName="compNode" presStyleCnt="0"/>
      <dgm:spPr/>
    </dgm:pt>
    <dgm:pt modelId="{2ECB7916-7F53-45C8-8248-CF989E619E62}" type="pres">
      <dgm:prSet presAssocID="{A4464756-D231-46E0-A90D-33FAFBB5557C}" presName="dummyConnPt" presStyleCnt="0"/>
      <dgm:spPr/>
    </dgm:pt>
    <dgm:pt modelId="{60EFFCD8-DAAC-4438-B5EB-03C9EE997930}" type="pres">
      <dgm:prSet presAssocID="{A4464756-D231-46E0-A90D-33FAFBB5557C}" presName="node" presStyleLbl="node1" presStyleIdx="4" presStyleCnt="11" custLinFactNeighborX="-608" custLinFactNeighborY="28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050BEB-E6DB-4A39-BF47-CE4A0A3C0C8B}" type="pres">
      <dgm:prSet presAssocID="{79487231-637B-4AC4-907D-808C4E0690F7}" presName="sibTrans" presStyleLbl="bgSibTrans2D1" presStyleIdx="4" presStyleCnt="10"/>
      <dgm:spPr/>
      <dgm:t>
        <a:bodyPr/>
        <a:lstStyle/>
        <a:p>
          <a:endParaRPr lang="en-GB"/>
        </a:p>
      </dgm:t>
    </dgm:pt>
    <dgm:pt modelId="{8C4F184E-3036-456E-80C7-72343132A80A}" type="pres">
      <dgm:prSet presAssocID="{7278870A-AC64-4BF0-99EA-C4C46C822B35}" presName="compNode" presStyleCnt="0"/>
      <dgm:spPr/>
    </dgm:pt>
    <dgm:pt modelId="{43FD8689-98E3-4042-BA7A-8C90A6D7AC67}" type="pres">
      <dgm:prSet presAssocID="{7278870A-AC64-4BF0-99EA-C4C46C822B35}" presName="dummyConnPt" presStyleCnt="0"/>
      <dgm:spPr/>
    </dgm:pt>
    <dgm:pt modelId="{BB674A49-5E9C-4DA7-94E4-F71C2ADD1F40}" type="pres">
      <dgm:prSet presAssocID="{7278870A-AC64-4BF0-99EA-C4C46C822B35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887D1C-950A-45C2-9C25-2FC7C1200D8A}" type="pres">
      <dgm:prSet presAssocID="{12F93BD0-883A-4785-90DE-7AAE128AC95C}" presName="sibTrans" presStyleLbl="bgSibTrans2D1" presStyleIdx="5" presStyleCnt="10"/>
      <dgm:spPr/>
      <dgm:t>
        <a:bodyPr/>
        <a:lstStyle/>
        <a:p>
          <a:endParaRPr lang="en-GB"/>
        </a:p>
      </dgm:t>
    </dgm:pt>
    <dgm:pt modelId="{AB74F67E-B9C9-491B-83F6-6485EA7E64E3}" type="pres">
      <dgm:prSet presAssocID="{457562A5-BC99-4BD9-9B5C-7FC4E540C4FC}" presName="compNode" presStyleCnt="0"/>
      <dgm:spPr/>
    </dgm:pt>
    <dgm:pt modelId="{681E1466-6BB2-42BC-A8B9-78EB6205888E}" type="pres">
      <dgm:prSet presAssocID="{457562A5-BC99-4BD9-9B5C-7FC4E540C4FC}" presName="dummyConnPt" presStyleCnt="0"/>
      <dgm:spPr/>
    </dgm:pt>
    <dgm:pt modelId="{6104E384-6477-4388-B92C-BF2A3D81E88D}" type="pres">
      <dgm:prSet presAssocID="{457562A5-BC99-4BD9-9B5C-7FC4E540C4FC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459CB6-7293-4925-A451-FDA604ECE1F4}" type="pres">
      <dgm:prSet presAssocID="{35C8D7AF-E980-45EF-AB97-D443F6223E03}" presName="sibTrans" presStyleLbl="bgSibTrans2D1" presStyleIdx="6" presStyleCnt="10"/>
      <dgm:spPr/>
      <dgm:t>
        <a:bodyPr/>
        <a:lstStyle/>
        <a:p>
          <a:endParaRPr lang="en-GB"/>
        </a:p>
      </dgm:t>
    </dgm:pt>
    <dgm:pt modelId="{9652B84B-6A98-4BEA-9DDC-CF1ED479CFAA}" type="pres">
      <dgm:prSet presAssocID="{D0AF1FD7-09C9-4D43-B2B5-AF6C09B93085}" presName="compNode" presStyleCnt="0"/>
      <dgm:spPr/>
    </dgm:pt>
    <dgm:pt modelId="{316D51FC-DE86-44E7-9CA9-CF9B5A08C9ED}" type="pres">
      <dgm:prSet presAssocID="{D0AF1FD7-09C9-4D43-B2B5-AF6C09B93085}" presName="dummyConnPt" presStyleCnt="0"/>
      <dgm:spPr/>
    </dgm:pt>
    <dgm:pt modelId="{C1AF0C62-338E-476D-A87D-F31E0F4793FD}" type="pres">
      <dgm:prSet presAssocID="{D0AF1FD7-09C9-4D43-B2B5-AF6C09B93085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517D64-DFA3-4405-9AB3-4246CB95AB9B}" type="pres">
      <dgm:prSet presAssocID="{102F233E-91A1-42EA-879E-409270A4AA13}" presName="sibTrans" presStyleLbl="bgSibTrans2D1" presStyleIdx="7" presStyleCnt="10"/>
      <dgm:spPr/>
      <dgm:t>
        <a:bodyPr/>
        <a:lstStyle/>
        <a:p>
          <a:endParaRPr lang="en-GB"/>
        </a:p>
      </dgm:t>
    </dgm:pt>
    <dgm:pt modelId="{F5C1C1AD-0FC3-401B-8A53-B51895FE8697}" type="pres">
      <dgm:prSet presAssocID="{B2A8DAC5-8D83-4EF4-9CEE-5FA229E7E609}" presName="compNode" presStyleCnt="0"/>
      <dgm:spPr/>
    </dgm:pt>
    <dgm:pt modelId="{BC2ECCAE-BFE8-44CA-8522-AD421C317B36}" type="pres">
      <dgm:prSet presAssocID="{B2A8DAC5-8D83-4EF4-9CEE-5FA229E7E609}" presName="dummyConnPt" presStyleCnt="0"/>
      <dgm:spPr/>
    </dgm:pt>
    <dgm:pt modelId="{98739A01-7440-4E73-B100-909CC9F74CCA}" type="pres">
      <dgm:prSet presAssocID="{B2A8DAC5-8D83-4EF4-9CEE-5FA229E7E609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C2E16D-18F2-461A-BC1C-14D55B593ED9}" type="pres">
      <dgm:prSet presAssocID="{A1787EA7-B389-48D5-AA2F-7A1B1C11EF91}" presName="sibTrans" presStyleLbl="bgSibTrans2D1" presStyleIdx="8" presStyleCnt="10"/>
      <dgm:spPr/>
      <dgm:t>
        <a:bodyPr/>
        <a:lstStyle/>
        <a:p>
          <a:endParaRPr lang="en-GB"/>
        </a:p>
      </dgm:t>
    </dgm:pt>
    <dgm:pt modelId="{CAED7E10-94F3-4B89-B7A8-8440499F525B}" type="pres">
      <dgm:prSet presAssocID="{0665AD54-F7AF-4A5A-AD87-CA1CCC1B3F9E}" presName="compNode" presStyleCnt="0"/>
      <dgm:spPr/>
    </dgm:pt>
    <dgm:pt modelId="{2D3857E2-8C60-44F8-B3D0-79768229597F}" type="pres">
      <dgm:prSet presAssocID="{0665AD54-F7AF-4A5A-AD87-CA1CCC1B3F9E}" presName="dummyConnPt" presStyleCnt="0"/>
      <dgm:spPr/>
    </dgm:pt>
    <dgm:pt modelId="{8A5147F1-424F-4451-9D03-54D7A5ECD226}" type="pres">
      <dgm:prSet presAssocID="{0665AD54-F7AF-4A5A-AD87-CA1CCC1B3F9E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8E7A1C-72E0-4559-A49F-C9D228C98930}" type="pres">
      <dgm:prSet presAssocID="{B65F6B62-6A2C-4C9B-88F0-25E30BF6DFC7}" presName="sibTrans" presStyleLbl="bgSibTrans2D1" presStyleIdx="9" presStyleCnt="10"/>
      <dgm:spPr/>
      <dgm:t>
        <a:bodyPr/>
        <a:lstStyle/>
        <a:p>
          <a:endParaRPr lang="en-GB"/>
        </a:p>
      </dgm:t>
    </dgm:pt>
    <dgm:pt modelId="{BCF43241-840E-44F9-BD79-9679B533C87B}" type="pres">
      <dgm:prSet presAssocID="{AD4950DB-7AF4-4740-8F13-A801828A3CE6}" presName="compNode" presStyleCnt="0"/>
      <dgm:spPr/>
    </dgm:pt>
    <dgm:pt modelId="{EEB9EFAD-BF00-42F8-9E80-09A0BCAFB402}" type="pres">
      <dgm:prSet presAssocID="{AD4950DB-7AF4-4740-8F13-A801828A3CE6}" presName="dummyConnPt" presStyleCnt="0"/>
      <dgm:spPr/>
    </dgm:pt>
    <dgm:pt modelId="{FA0DC2BA-0EDF-4420-9D9E-499E6CE5CFC9}" type="pres">
      <dgm:prSet presAssocID="{AD4950DB-7AF4-4740-8F13-A801828A3CE6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69CF83E-06EF-4BC9-A0DD-6A2FFFEA68C2}" srcId="{AAB2E9A3-E3B2-4B59-9B86-FEB52E3C6FB3}" destId="{A4464756-D231-46E0-A90D-33FAFBB5557C}" srcOrd="4" destOrd="0" parTransId="{7435F880-E7AE-4824-92F8-EC2293D8FA1E}" sibTransId="{79487231-637B-4AC4-907D-808C4E0690F7}"/>
    <dgm:cxn modelId="{2EF98130-E540-4F2C-819C-401364FA7F81}" srcId="{AAB2E9A3-E3B2-4B59-9B86-FEB52E3C6FB3}" destId="{39F6C0F3-D03D-450C-ACA3-39DB3E7CB927}" srcOrd="3" destOrd="0" parTransId="{DDD3E12D-EA0A-4486-9747-CEE3D5F345ED}" sibTransId="{94EBACF1-E348-4DC6-80E5-6F903F760C04}"/>
    <dgm:cxn modelId="{D85B5FB6-CA78-41AD-B5EF-ECCF512C5B60}" srcId="{AAB2E9A3-E3B2-4B59-9B86-FEB52E3C6FB3}" destId="{794D6506-4532-4202-AA77-0AFA101F7F31}" srcOrd="0" destOrd="0" parTransId="{846D4921-C302-4068-B32E-DE34C2ACD798}" sibTransId="{05A2596C-5D77-4C7B-909B-9D20CB2407D0}"/>
    <dgm:cxn modelId="{1D793ED6-06A9-494C-A613-4736C3B501A8}" srcId="{AAB2E9A3-E3B2-4B59-9B86-FEB52E3C6FB3}" destId="{D0AF1FD7-09C9-4D43-B2B5-AF6C09B93085}" srcOrd="7" destOrd="0" parTransId="{9F4E438F-B73D-418D-B502-1006C25093B3}" sibTransId="{102F233E-91A1-42EA-879E-409270A4AA13}"/>
    <dgm:cxn modelId="{BA880D2A-216C-464B-9ED0-EBC3AAB71693}" srcId="{AAB2E9A3-E3B2-4B59-9B86-FEB52E3C6FB3}" destId="{457562A5-BC99-4BD9-9B5C-7FC4E540C4FC}" srcOrd="6" destOrd="0" parTransId="{1171D22C-44CD-47D8-B215-E9810FAA83AB}" sibTransId="{35C8D7AF-E980-45EF-AB97-D443F6223E03}"/>
    <dgm:cxn modelId="{995B5FB1-712E-42B2-831E-4DC665DCD3D6}" type="presOf" srcId="{12F93BD0-883A-4785-90DE-7AAE128AC95C}" destId="{C4887D1C-950A-45C2-9C25-2FC7C1200D8A}" srcOrd="0" destOrd="0" presId="urn:microsoft.com/office/officeart/2005/8/layout/bProcess4"/>
    <dgm:cxn modelId="{7AD6DBD2-78D7-4D68-9F6F-FFF311D5A8F2}" type="presOf" srcId="{F4F9E95C-04A7-4EE0-9ABD-47F809ADC52F}" destId="{DCC93AD0-5FBB-44A7-9DF5-8C12C76FDD3B}" srcOrd="0" destOrd="0" presId="urn:microsoft.com/office/officeart/2005/8/layout/bProcess4"/>
    <dgm:cxn modelId="{A8531317-CA5B-4FBA-AD72-2AB64F27C72A}" type="presOf" srcId="{94EBACF1-E348-4DC6-80E5-6F903F760C04}" destId="{42923F26-1222-47A4-A6F3-95C55F1AF793}" srcOrd="0" destOrd="0" presId="urn:microsoft.com/office/officeart/2005/8/layout/bProcess4"/>
    <dgm:cxn modelId="{48F49BDF-4F65-4E54-922A-189DE05558F1}" type="presOf" srcId="{A4464756-D231-46E0-A90D-33FAFBB5557C}" destId="{60EFFCD8-DAAC-4438-B5EB-03C9EE997930}" srcOrd="0" destOrd="0" presId="urn:microsoft.com/office/officeart/2005/8/layout/bProcess4"/>
    <dgm:cxn modelId="{9CF2ED92-BA68-42AC-8B2B-ECC5EC6F6AF0}" srcId="{AAB2E9A3-E3B2-4B59-9B86-FEB52E3C6FB3}" destId="{0665AD54-F7AF-4A5A-AD87-CA1CCC1B3F9E}" srcOrd="9" destOrd="0" parTransId="{54709773-B58F-4F69-B3B1-FB8C73D48354}" sibTransId="{B65F6B62-6A2C-4C9B-88F0-25E30BF6DFC7}"/>
    <dgm:cxn modelId="{EB824E4E-0DE2-4B93-BF24-43BADAF2A519}" type="presOf" srcId="{B65F6B62-6A2C-4C9B-88F0-25E30BF6DFC7}" destId="{A68E7A1C-72E0-4559-A49F-C9D228C98930}" srcOrd="0" destOrd="0" presId="urn:microsoft.com/office/officeart/2005/8/layout/bProcess4"/>
    <dgm:cxn modelId="{6A3F4567-F08D-4576-9C64-504CA0D2179F}" type="presOf" srcId="{794D6506-4532-4202-AA77-0AFA101F7F31}" destId="{DC72514B-B469-4DA7-BEE3-B22BD894976B}" srcOrd="0" destOrd="0" presId="urn:microsoft.com/office/officeart/2005/8/layout/bProcess4"/>
    <dgm:cxn modelId="{2C8A8C7C-4081-4900-9260-3B1CEA285727}" type="presOf" srcId="{39F6C0F3-D03D-450C-ACA3-39DB3E7CB927}" destId="{69F585AB-971A-48E6-AC39-6B53D275167B}" srcOrd="0" destOrd="0" presId="urn:microsoft.com/office/officeart/2005/8/layout/bProcess4"/>
    <dgm:cxn modelId="{2C86296C-0ADB-4EE5-811B-00E2D5C2238B}" type="presOf" srcId="{102F233E-91A1-42EA-879E-409270A4AA13}" destId="{24517D64-DFA3-4405-9AB3-4246CB95AB9B}" srcOrd="0" destOrd="0" presId="urn:microsoft.com/office/officeart/2005/8/layout/bProcess4"/>
    <dgm:cxn modelId="{59B3D28E-7195-457D-802C-AAA28BB35413}" type="presOf" srcId="{457562A5-BC99-4BD9-9B5C-7FC4E540C4FC}" destId="{6104E384-6477-4388-B92C-BF2A3D81E88D}" srcOrd="0" destOrd="0" presId="urn:microsoft.com/office/officeart/2005/8/layout/bProcess4"/>
    <dgm:cxn modelId="{A5BF20E8-249A-4AEE-BE74-E58E175D6935}" type="presOf" srcId="{35C8D7AF-E980-45EF-AB97-D443F6223E03}" destId="{EE459CB6-7293-4925-A451-FDA604ECE1F4}" srcOrd="0" destOrd="0" presId="urn:microsoft.com/office/officeart/2005/8/layout/bProcess4"/>
    <dgm:cxn modelId="{2A55559F-404A-4728-A1AB-6C5D3A4C2FAF}" srcId="{AAB2E9A3-E3B2-4B59-9B86-FEB52E3C6FB3}" destId="{7278870A-AC64-4BF0-99EA-C4C46C822B35}" srcOrd="5" destOrd="0" parTransId="{E34CF09E-FCD8-4E76-8472-A044D01FD49A}" sibTransId="{12F93BD0-883A-4785-90DE-7AAE128AC95C}"/>
    <dgm:cxn modelId="{BC9155FD-3DEF-4442-B066-65078925E8F2}" type="presOf" srcId="{AAB2E9A3-E3B2-4B59-9B86-FEB52E3C6FB3}" destId="{392CA65F-055A-4776-AA6F-199AC5EA8927}" srcOrd="0" destOrd="0" presId="urn:microsoft.com/office/officeart/2005/8/layout/bProcess4"/>
    <dgm:cxn modelId="{05F1A614-4306-4298-A859-69D936AA55AA}" type="presOf" srcId="{D0AF1FD7-09C9-4D43-B2B5-AF6C09B93085}" destId="{C1AF0C62-338E-476D-A87D-F31E0F4793FD}" srcOrd="0" destOrd="0" presId="urn:microsoft.com/office/officeart/2005/8/layout/bProcess4"/>
    <dgm:cxn modelId="{EB44A5DF-503B-4087-A469-9E497D2CAF65}" srcId="{AAB2E9A3-E3B2-4B59-9B86-FEB52E3C6FB3}" destId="{AD4950DB-7AF4-4740-8F13-A801828A3CE6}" srcOrd="10" destOrd="0" parTransId="{9A781782-63E8-4F3B-86C9-BEB08D9E48B9}" sibTransId="{F9E8D70C-E4E6-465F-841E-95DF0CAC7DD1}"/>
    <dgm:cxn modelId="{2F1971C0-B485-4457-AF2E-FBB98D59CA39}" srcId="{AAB2E9A3-E3B2-4B59-9B86-FEB52E3C6FB3}" destId="{B2A8DAC5-8D83-4EF4-9CEE-5FA229E7E609}" srcOrd="8" destOrd="0" parTransId="{D538B70E-D97F-4CCF-82B0-C33C71BF82F4}" sibTransId="{A1787EA7-B389-48D5-AA2F-7A1B1C11EF91}"/>
    <dgm:cxn modelId="{B0A8E624-3197-4872-B922-482200CC074E}" srcId="{AAB2E9A3-E3B2-4B59-9B86-FEB52E3C6FB3}" destId="{18EC1841-AF01-4F3F-B2B9-334B118ED13F}" srcOrd="1" destOrd="0" parTransId="{A857A2F4-3CF6-481E-B41A-FD4B18CB2143}" sibTransId="{A7EF2E46-00F7-4E4B-B5DE-C34043F823B4}"/>
    <dgm:cxn modelId="{B232D6F6-C0FE-45F3-918E-FD63E3FF5C1D}" type="presOf" srcId="{79487231-637B-4AC4-907D-808C4E0690F7}" destId="{58050BEB-E6DB-4A39-BF47-CE4A0A3C0C8B}" srcOrd="0" destOrd="0" presId="urn:microsoft.com/office/officeart/2005/8/layout/bProcess4"/>
    <dgm:cxn modelId="{0A81C761-729F-4591-9615-A1819776B858}" type="presOf" srcId="{A7EF2E46-00F7-4E4B-B5DE-C34043F823B4}" destId="{A53CF218-8137-4742-8B60-0C9BDC08FE86}" srcOrd="0" destOrd="0" presId="urn:microsoft.com/office/officeart/2005/8/layout/bProcess4"/>
    <dgm:cxn modelId="{F8B12739-4FD9-4A58-8805-0D3717F7D4A0}" type="presOf" srcId="{3AA099EA-3210-40EE-9F01-A28979EBED98}" destId="{3A583E36-A659-412C-92BF-CE4EBD588B47}" srcOrd="0" destOrd="0" presId="urn:microsoft.com/office/officeart/2005/8/layout/bProcess4"/>
    <dgm:cxn modelId="{45AF2F68-3B75-4E51-A6DF-701703B2AE9F}" type="presOf" srcId="{05A2596C-5D77-4C7B-909B-9D20CB2407D0}" destId="{104C8BC6-205D-444A-8986-A8FE4FDBE6CD}" srcOrd="0" destOrd="0" presId="urn:microsoft.com/office/officeart/2005/8/layout/bProcess4"/>
    <dgm:cxn modelId="{04879FE9-A6C1-4BA5-BDAD-8CA41D10CDB3}" type="presOf" srcId="{A1787EA7-B389-48D5-AA2F-7A1B1C11EF91}" destId="{15C2E16D-18F2-461A-BC1C-14D55B593ED9}" srcOrd="0" destOrd="0" presId="urn:microsoft.com/office/officeart/2005/8/layout/bProcess4"/>
    <dgm:cxn modelId="{882F1E21-71E4-4FB5-81ED-66DF7912494C}" type="presOf" srcId="{0665AD54-F7AF-4A5A-AD87-CA1CCC1B3F9E}" destId="{8A5147F1-424F-4451-9D03-54D7A5ECD226}" srcOrd="0" destOrd="0" presId="urn:microsoft.com/office/officeart/2005/8/layout/bProcess4"/>
    <dgm:cxn modelId="{751ABDD2-7877-49E2-BE57-29A9E0792B4B}" srcId="{AAB2E9A3-E3B2-4B59-9B86-FEB52E3C6FB3}" destId="{3AA099EA-3210-40EE-9F01-A28979EBED98}" srcOrd="2" destOrd="0" parTransId="{69963679-3594-4B90-A5B6-5BC685D34023}" sibTransId="{F4F9E95C-04A7-4EE0-9ABD-47F809ADC52F}"/>
    <dgm:cxn modelId="{724A078C-FC6F-4FC2-9A74-62DF775572B3}" type="presOf" srcId="{B2A8DAC5-8D83-4EF4-9CEE-5FA229E7E609}" destId="{98739A01-7440-4E73-B100-909CC9F74CCA}" srcOrd="0" destOrd="0" presId="urn:microsoft.com/office/officeart/2005/8/layout/bProcess4"/>
    <dgm:cxn modelId="{5C567A2A-3493-45E8-BD16-865E50242A18}" type="presOf" srcId="{AD4950DB-7AF4-4740-8F13-A801828A3CE6}" destId="{FA0DC2BA-0EDF-4420-9D9E-499E6CE5CFC9}" srcOrd="0" destOrd="0" presId="urn:microsoft.com/office/officeart/2005/8/layout/bProcess4"/>
    <dgm:cxn modelId="{ADC4FBD7-5444-47A0-ABFE-C34D65276659}" type="presOf" srcId="{18EC1841-AF01-4F3F-B2B9-334B118ED13F}" destId="{773E8835-8856-4106-B12E-98F74EFB04D5}" srcOrd="0" destOrd="0" presId="urn:microsoft.com/office/officeart/2005/8/layout/bProcess4"/>
    <dgm:cxn modelId="{D8C83D6E-BD18-4C46-B687-FA64E38EF8A3}" type="presOf" srcId="{7278870A-AC64-4BF0-99EA-C4C46C822B35}" destId="{BB674A49-5E9C-4DA7-94E4-F71C2ADD1F40}" srcOrd="0" destOrd="0" presId="urn:microsoft.com/office/officeart/2005/8/layout/bProcess4"/>
    <dgm:cxn modelId="{CE5ACB34-0DC4-4661-A255-4DC5A413C1D2}" type="presParOf" srcId="{392CA65F-055A-4776-AA6F-199AC5EA8927}" destId="{F3043B54-766C-47B0-B7A0-883734384F26}" srcOrd="0" destOrd="0" presId="urn:microsoft.com/office/officeart/2005/8/layout/bProcess4"/>
    <dgm:cxn modelId="{602FDFF7-F5CC-4C6D-BB65-55E8013887BC}" type="presParOf" srcId="{F3043B54-766C-47B0-B7A0-883734384F26}" destId="{CF8D5170-19E5-4CB1-ADC5-A839537AC036}" srcOrd="0" destOrd="0" presId="urn:microsoft.com/office/officeart/2005/8/layout/bProcess4"/>
    <dgm:cxn modelId="{D5198AA8-9143-4840-AC86-BE82B72FEA1B}" type="presParOf" srcId="{F3043B54-766C-47B0-B7A0-883734384F26}" destId="{DC72514B-B469-4DA7-BEE3-B22BD894976B}" srcOrd="1" destOrd="0" presId="urn:microsoft.com/office/officeart/2005/8/layout/bProcess4"/>
    <dgm:cxn modelId="{F9B0EA10-267D-4B70-A38D-0EAE008F7BA3}" type="presParOf" srcId="{392CA65F-055A-4776-AA6F-199AC5EA8927}" destId="{104C8BC6-205D-444A-8986-A8FE4FDBE6CD}" srcOrd="1" destOrd="0" presId="urn:microsoft.com/office/officeart/2005/8/layout/bProcess4"/>
    <dgm:cxn modelId="{977146D8-88AA-4728-B5AC-39BEBD012736}" type="presParOf" srcId="{392CA65F-055A-4776-AA6F-199AC5EA8927}" destId="{2E52585E-A52A-463F-83FB-83D18EBF10F4}" srcOrd="2" destOrd="0" presId="urn:microsoft.com/office/officeart/2005/8/layout/bProcess4"/>
    <dgm:cxn modelId="{E3370C8F-EA20-4545-9C60-6D5B9B343FB1}" type="presParOf" srcId="{2E52585E-A52A-463F-83FB-83D18EBF10F4}" destId="{8B3BEB58-CBC3-4A25-B896-0227A63158F8}" srcOrd="0" destOrd="0" presId="urn:microsoft.com/office/officeart/2005/8/layout/bProcess4"/>
    <dgm:cxn modelId="{91E44A74-27C0-49A7-9F7A-1FEC02C57790}" type="presParOf" srcId="{2E52585E-A52A-463F-83FB-83D18EBF10F4}" destId="{773E8835-8856-4106-B12E-98F74EFB04D5}" srcOrd="1" destOrd="0" presId="urn:microsoft.com/office/officeart/2005/8/layout/bProcess4"/>
    <dgm:cxn modelId="{BC408C0D-4CEB-4CFB-9463-FFAE38E51070}" type="presParOf" srcId="{392CA65F-055A-4776-AA6F-199AC5EA8927}" destId="{A53CF218-8137-4742-8B60-0C9BDC08FE86}" srcOrd="3" destOrd="0" presId="urn:microsoft.com/office/officeart/2005/8/layout/bProcess4"/>
    <dgm:cxn modelId="{DA00AA4C-7789-4F97-9521-797740E66DB7}" type="presParOf" srcId="{392CA65F-055A-4776-AA6F-199AC5EA8927}" destId="{A605FA39-376B-405A-B678-570301DE4809}" srcOrd="4" destOrd="0" presId="urn:microsoft.com/office/officeart/2005/8/layout/bProcess4"/>
    <dgm:cxn modelId="{86084F91-4CDD-4CD1-B0D1-D80557D1167B}" type="presParOf" srcId="{A605FA39-376B-405A-B678-570301DE4809}" destId="{D93E9F18-E790-4FDB-8C01-1E1163C8C173}" srcOrd="0" destOrd="0" presId="urn:microsoft.com/office/officeart/2005/8/layout/bProcess4"/>
    <dgm:cxn modelId="{0D65245A-D75E-4C94-9C7A-6514CB9E2D3D}" type="presParOf" srcId="{A605FA39-376B-405A-B678-570301DE4809}" destId="{3A583E36-A659-412C-92BF-CE4EBD588B47}" srcOrd="1" destOrd="0" presId="urn:microsoft.com/office/officeart/2005/8/layout/bProcess4"/>
    <dgm:cxn modelId="{58797184-0EDB-4C32-8A08-35DCF0D7279C}" type="presParOf" srcId="{392CA65F-055A-4776-AA6F-199AC5EA8927}" destId="{DCC93AD0-5FBB-44A7-9DF5-8C12C76FDD3B}" srcOrd="5" destOrd="0" presId="urn:microsoft.com/office/officeart/2005/8/layout/bProcess4"/>
    <dgm:cxn modelId="{7CC21390-4D33-4BAF-B677-B53076AE02EE}" type="presParOf" srcId="{392CA65F-055A-4776-AA6F-199AC5EA8927}" destId="{769C136A-8708-438D-8D21-CEDC27AE07B9}" srcOrd="6" destOrd="0" presId="urn:microsoft.com/office/officeart/2005/8/layout/bProcess4"/>
    <dgm:cxn modelId="{B585BD38-AD5D-4CE4-B7C2-F3A1F06A6DE8}" type="presParOf" srcId="{769C136A-8708-438D-8D21-CEDC27AE07B9}" destId="{210444DA-F102-4903-B208-6D7731E9A840}" srcOrd="0" destOrd="0" presId="urn:microsoft.com/office/officeart/2005/8/layout/bProcess4"/>
    <dgm:cxn modelId="{55C98E81-F5CF-47B2-AF3F-7C8C792A319D}" type="presParOf" srcId="{769C136A-8708-438D-8D21-CEDC27AE07B9}" destId="{69F585AB-971A-48E6-AC39-6B53D275167B}" srcOrd="1" destOrd="0" presId="urn:microsoft.com/office/officeart/2005/8/layout/bProcess4"/>
    <dgm:cxn modelId="{F93BBF88-3D59-46A2-853F-2839F7749BF3}" type="presParOf" srcId="{392CA65F-055A-4776-AA6F-199AC5EA8927}" destId="{42923F26-1222-47A4-A6F3-95C55F1AF793}" srcOrd="7" destOrd="0" presId="urn:microsoft.com/office/officeart/2005/8/layout/bProcess4"/>
    <dgm:cxn modelId="{FA1165A8-7400-434E-AA40-610E2E229214}" type="presParOf" srcId="{392CA65F-055A-4776-AA6F-199AC5EA8927}" destId="{1DBE4B8D-5E51-4099-9F12-83189765BC16}" srcOrd="8" destOrd="0" presId="urn:microsoft.com/office/officeart/2005/8/layout/bProcess4"/>
    <dgm:cxn modelId="{1A591719-BD67-4411-8A75-09D256A5E89C}" type="presParOf" srcId="{1DBE4B8D-5E51-4099-9F12-83189765BC16}" destId="{2ECB7916-7F53-45C8-8248-CF989E619E62}" srcOrd="0" destOrd="0" presId="urn:microsoft.com/office/officeart/2005/8/layout/bProcess4"/>
    <dgm:cxn modelId="{739282A2-9EFA-400F-B11F-22E97662730C}" type="presParOf" srcId="{1DBE4B8D-5E51-4099-9F12-83189765BC16}" destId="{60EFFCD8-DAAC-4438-B5EB-03C9EE997930}" srcOrd="1" destOrd="0" presId="urn:microsoft.com/office/officeart/2005/8/layout/bProcess4"/>
    <dgm:cxn modelId="{3ACEDB5B-8280-4FD2-AD0C-3433691FBD3D}" type="presParOf" srcId="{392CA65F-055A-4776-AA6F-199AC5EA8927}" destId="{58050BEB-E6DB-4A39-BF47-CE4A0A3C0C8B}" srcOrd="9" destOrd="0" presId="urn:microsoft.com/office/officeart/2005/8/layout/bProcess4"/>
    <dgm:cxn modelId="{707D9B0E-6785-4B20-903D-558AED36DC41}" type="presParOf" srcId="{392CA65F-055A-4776-AA6F-199AC5EA8927}" destId="{8C4F184E-3036-456E-80C7-72343132A80A}" srcOrd="10" destOrd="0" presId="urn:microsoft.com/office/officeart/2005/8/layout/bProcess4"/>
    <dgm:cxn modelId="{E7F48187-BF4B-4C70-A57A-66FD2F043C2C}" type="presParOf" srcId="{8C4F184E-3036-456E-80C7-72343132A80A}" destId="{43FD8689-98E3-4042-BA7A-8C90A6D7AC67}" srcOrd="0" destOrd="0" presId="urn:microsoft.com/office/officeart/2005/8/layout/bProcess4"/>
    <dgm:cxn modelId="{71B21604-E231-4413-A7E5-9C65B84893E5}" type="presParOf" srcId="{8C4F184E-3036-456E-80C7-72343132A80A}" destId="{BB674A49-5E9C-4DA7-94E4-F71C2ADD1F40}" srcOrd="1" destOrd="0" presId="urn:microsoft.com/office/officeart/2005/8/layout/bProcess4"/>
    <dgm:cxn modelId="{17261D0F-E249-4365-AAA8-F05593E6B8F2}" type="presParOf" srcId="{392CA65F-055A-4776-AA6F-199AC5EA8927}" destId="{C4887D1C-950A-45C2-9C25-2FC7C1200D8A}" srcOrd="11" destOrd="0" presId="urn:microsoft.com/office/officeart/2005/8/layout/bProcess4"/>
    <dgm:cxn modelId="{610841E6-1A55-471A-BCA5-58B7F666CDB0}" type="presParOf" srcId="{392CA65F-055A-4776-AA6F-199AC5EA8927}" destId="{AB74F67E-B9C9-491B-83F6-6485EA7E64E3}" srcOrd="12" destOrd="0" presId="urn:microsoft.com/office/officeart/2005/8/layout/bProcess4"/>
    <dgm:cxn modelId="{2499C6C3-410D-4889-9F0F-4F032BE2B7FA}" type="presParOf" srcId="{AB74F67E-B9C9-491B-83F6-6485EA7E64E3}" destId="{681E1466-6BB2-42BC-A8B9-78EB6205888E}" srcOrd="0" destOrd="0" presId="urn:microsoft.com/office/officeart/2005/8/layout/bProcess4"/>
    <dgm:cxn modelId="{E1AB71C1-3396-4DDA-8094-0E0B5B889DCA}" type="presParOf" srcId="{AB74F67E-B9C9-491B-83F6-6485EA7E64E3}" destId="{6104E384-6477-4388-B92C-BF2A3D81E88D}" srcOrd="1" destOrd="0" presId="urn:microsoft.com/office/officeart/2005/8/layout/bProcess4"/>
    <dgm:cxn modelId="{DDAA4AA2-A88B-41FD-BEEF-61003A8179B5}" type="presParOf" srcId="{392CA65F-055A-4776-AA6F-199AC5EA8927}" destId="{EE459CB6-7293-4925-A451-FDA604ECE1F4}" srcOrd="13" destOrd="0" presId="urn:microsoft.com/office/officeart/2005/8/layout/bProcess4"/>
    <dgm:cxn modelId="{04967C18-19D9-400C-8076-D20BAA15AF3B}" type="presParOf" srcId="{392CA65F-055A-4776-AA6F-199AC5EA8927}" destId="{9652B84B-6A98-4BEA-9DDC-CF1ED479CFAA}" srcOrd="14" destOrd="0" presId="urn:microsoft.com/office/officeart/2005/8/layout/bProcess4"/>
    <dgm:cxn modelId="{C52CC71B-49C9-488F-9642-D8AF4EB471BD}" type="presParOf" srcId="{9652B84B-6A98-4BEA-9DDC-CF1ED479CFAA}" destId="{316D51FC-DE86-44E7-9CA9-CF9B5A08C9ED}" srcOrd="0" destOrd="0" presId="urn:microsoft.com/office/officeart/2005/8/layout/bProcess4"/>
    <dgm:cxn modelId="{6A76CF1D-934A-49C9-AC81-4D3E152182DC}" type="presParOf" srcId="{9652B84B-6A98-4BEA-9DDC-CF1ED479CFAA}" destId="{C1AF0C62-338E-476D-A87D-F31E0F4793FD}" srcOrd="1" destOrd="0" presId="urn:microsoft.com/office/officeart/2005/8/layout/bProcess4"/>
    <dgm:cxn modelId="{2F66A3F0-0AB6-4BA6-B942-0CE23E61A2EE}" type="presParOf" srcId="{392CA65F-055A-4776-AA6F-199AC5EA8927}" destId="{24517D64-DFA3-4405-9AB3-4246CB95AB9B}" srcOrd="15" destOrd="0" presId="urn:microsoft.com/office/officeart/2005/8/layout/bProcess4"/>
    <dgm:cxn modelId="{DF642EB8-F003-4758-ADED-5827986C20D1}" type="presParOf" srcId="{392CA65F-055A-4776-AA6F-199AC5EA8927}" destId="{F5C1C1AD-0FC3-401B-8A53-B51895FE8697}" srcOrd="16" destOrd="0" presId="urn:microsoft.com/office/officeart/2005/8/layout/bProcess4"/>
    <dgm:cxn modelId="{1105906D-30C3-4AE3-9948-07AB958FDCFD}" type="presParOf" srcId="{F5C1C1AD-0FC3-401B-8A53-B51895FE8697}" destId="{BC2ECCAE-BFE8-44CA-8522-AD421C317B36}" srcOrd="0" destOrd="0" presId="urn:microsoft.com/office/officeart/2005/8/layout/bProcess4"/>
    <dgm:cxn modelId="{24253FD2-AD7E-454C-8274-CFD1E854BD9B}" type="presParOf" srcId="{F5C1C1AD-0FC3-401B-8A53-B51895FE8697}" destId="{98739A01-7440-4E73-B100-909CC9F74CCA}" srcOrd="1" destOrd="0" presId="urn:microsoft.com/office/officeart/2005/8/layout/bProcess4"/>
    <dgm:cxn modelId="{D9B47A37-D3F6-475B-A2B9-8C115534BAF8}" type="presParOf" srcId="{392CA65F-055A-4776-AA6F-199AC5EA8927}" destId="{15C2E16D-18F2-461A-BC1C-14D55B593ED9}" srcOrd="17" destOrd="0" presId="urn:microsoft.com/office/officeart/2005/8/layout/bProcess4"/>
    <dgm:cxn modelId="{8D20206C-B9D2-43EF-BF92-3ED64A62FD10}" type="presParOf" srcId="{392CA65F-055A-4776-AA6F-199AC5EA8927}" destId="{CAED7E10-94F3-4B89-B7A8-8440499F525B}" srcOrd="18" destOrd="0" presId="urn:microsoft.com/office/officeart/2005/8/layout/bProcess4"/>
    <dgm:cxn modelId="{B81EA7D9-C07C-461C-895F-021F82A62B54}" type="presParOf" srcId="{CAED7E10-94F3-4B89-B7A8-8440499F525B}" destId="{2D3857E2-8C60-44F8-B3D0-79768229597F}" srcOrd="0" destOrd="0" presId="urn:microsoft.com/office/officeart/2005/8/layout/bProcess4"/>
    <dgm:cxn modelId="{A9E466F6-F7D4-4018-A6CC-6D646F7320B5}" type="presParOf" srcId="{CAED7E10-94F3-4B89-B7A8-8440499F525B}" destId="{8A5147F1-424F-4451-9D03-54D7A5ECD226}" srcOrd="1" destOrd="0" presId="urn:microsoft.com/office/officeart/2005/8/layout/bProcess4"/>
    <dgm:cxn modelId="{E04D8089-B48A-4FF8-8F48-8F9357BAF80E}" type="presParOf" srcId="{392CA65F-055A-4776-AA6F-199AC5EA8927}" destId="{A68E7A1C-72E0-4559-A49F-C9D228C98930}" srcOrd="19" destOrd="0" presId="urn:microsoft.com/office/officeart/2005/8/layout/bProcess4"/>
    <dgm:cxn modelId="{B9203C60-EB25-4B57-BFE6-1EC9B359A17C}" type="presParOf" srcId="{392CA65F-055A-4776-AA6F-199AC5EA8927}" destId="{BCF43241-840E-44F9-BD79-9679B533C87B}" srcOrd="20" destOrd="0" presId="urn:microsoft.com/office/officeart/2005/8/layout/bProcess4"/>
    <dgm:cxn modelId="{07EC5D11-6A18-472C-8E1E-B68684012AB4}" type="presParOf" srcId="{BCF43241-840E-44F9-BD79-9679B533C87B}" destId="{EEB9EFAD-BF00-42F8-9E80-09A0BCAFB402}" srcOrd="0" destOrd="0" presId="urn:microsoft.com/office/officeart/2005/8/layout/bProcess4"/>
    <dgm:cxn modelId="{27612F2A-AA8B-467C-B827-74A7599C944F}" type="presParOf" srcId="{BCF43241-840E-44F9-BD79-9679B533C87B}" destId="{FA0DC2BA-0EDF-4420-9D9E-499E6CE5CFC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28CA41-4361-44DA-9B93-AB0AD691D987}" type="doc">
      <dgm:prSet loTypeId="urn:microsoft.com/office/officeart/2005/8/layout/hierarchy5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A0510CED-54F8-4294-A6FE-BBBA52314D74}">
      <dgm:prSet phldrT="[Text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1800" b="1" dirty="0" smtClean="0">
              <a:solidFill>
                <a:srgbClr val="000000"/>
              </a:solidFill>
            </a:rPr>
            <a:t>Artisan Supervisor/Building Artisan </a:t>
          </a:r>
        </a:p>
        <a:p>
          <a:r>
            <a:rPr lang="en-GB" sz="1800" b="1" dirty="0" smtClean="0">
              <a:solidFill>
                <a:srgbClr val="000000"/>
              </a:solidFill>
            </a:rPr>
            <a:t>Material procurement</a:t>
          </a:r>
        </a:p>
        <a:p>
          <a:r>
            <a:rPr lang="en-GB" sz="1800" b="1" dirty="0" smtClean="0">
              <a:solidFill>
                <a:srgbClr val="000000"/>
              </a:solidFill>
            </a:rPr>
            <a:t>Plans approval per plot and income  </a:t>
          </a:r>
        </a:p>
        <a:p>
          <a:r>
            <a:rPr lang="en-GB" sz="1800" dirty="0" smtClean="0"/>
            <a:t>1 </a:t>
          </a:r>
          <a:endParaRPr lang="en-GB" sz="1800" dirty="0"/>
        </a:p>
      </dgm:t>
    </dgm:pt>
    <dgm:pt modelId="{313526C2-BAED-44B2-B201-28F93C44440D}" type="parTrans" cxnId="{009040E8-A8BB-44BF-8B48-C48045C87830}">
      <dgm:prSet/>
      <dgm:spPr/>
      <dgm:t>
        <a:bodyPr/>
        <a:lstStyle/>
        <a:p>
          <a:endParaRPr lang="en-GB"/>
        </a:p>
      </dgm:t>
    </dgm:pt>
    <dgm:pt modelId="{32BCF4B6-43E3-4884-93E7-5F08E025885D}" type="sibTrans" cxnId="{009040E8-A8BB-44BF-8B48-C48045C87830}">
      <dgm:prSet/>
      <dgm:spPr/>
      <dgm:t>
        <a:bodyPr/>
        <a:lstStyle/>
        <a:p>
          <a:endParaRPr lang="en-GB"/>
        </a:p>
      </dgm:t>
    </dgm:pt>
    <dgm:pt modelId="{AB1CA445-47FA-4DF9-945D-482F412C550C}">
      <dgm:prSet phldrT="[Text]" custT="1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1600" b="1" dirty="0" smtClean="0">
              <a:solidFill>
                <a:srgbClr val="000000"/>
              </a:solidFill>
            </a:rPr>
            <a:t>KVC Youth Bricklayers </a:t>
          </a:r>
        </a:p>
        <a:p>
          <a:r>
            <a:rPr lang="en-GB" sz="1600" b="1" dirty="0" smtClean="0">
              <a:solidFill>
                <a:srgbClr val="000000"/>
              </a:solidFill>
            </a:rPr>
            <a:t>12</a:t>
          </a:r>
        </a:p>
        <a:p>
          <a:r>
            <a:rPr lang="en-GB" sz="1600" b="1" dirty="0" smtClean="0">
              <a:solidFill>
                <a:srgbClr val="000000"/>
              </a:solidFill>
            </a:rPr>
            <a:t>2 per group) bricks to be tested </a:t>
          </a:r>
        </a:p>
        <a:p>
          <a:r>
            <a:rPr lang="en-GB" sz="1600" b="1" dirty="0" smtClean="0">
              <a:solidFill>
                <a:srgbClr val="000000"/>
              </a:solidFill>
            </a:rPr>
            <a:t>Water to be provided from KVC boreholes </a:t>
          </a:r>
          <a:endParaRPr lang="en-GB" sz="1600" b="1" dirty="0">
            <a:solidFill>
              <a:srgbClr val="000000"/>
            </a:solidFill>
          </a:endParaRPr>
        </a:p>
      </dgm:t>
    </dgm:pt>
    <dgm:pt modelId="{F4B375F8-16B7-42F3-BDA8-4610B91AD24B}" type="parTrans" cxnId="{8934D68C-A869-406F-A37C-A5BED6E714AD}">
      <dgm:prSet/>
      <dgm:spPr/>
      <dgm:t>
        <a:bodyPr/>
        <a:lstStyle/>
        <a:p>
          <a:endParaRPr lang="en-GB"/>
        </a:p>
      </dgm:t>
    </dgm:pt>
    <dgm:pt modelId="{B7E654C5-B936-480F-9EC5-481E10BAECD5}" type="sibTrans" cxnId="{8934D68C-A869-406F-A37C-A5BED6E714AD}">
      <dgm:prSet/>
      <dgm:spPr/>
      <dgm:t>
        <a:bodyPr/>
        <a:lstStyle/>
        <a:p>
          <a:endParaRPr lang="en-GB"/>
        </a:p>
      </dgm:t>
    </dgm:pt>
    <dgm:pt modelId="{D631037B-7AF0-440C-91EE-B298E23F408C}">
      <dgm:prSet phldrT="[Text]"/>
      <dgm:spPr>
        <a:solidFill>
          <a:schemeClr val="bg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 smtClean="0">
              <a:solidFill>
                <a:srgbClr val="000000"/>
              </a:solidFill>
            </a:rPr>
            <a:t>VTC Carpenters / Joiners</a:t>
          </a:r>
        </a:p>
        <a:p>
          <a:r>
            <a:rPr lang="en-GB" b="1" dirty="0" smtClean="0">
              <a:solidFill>
                <a:srgbClr val="000000"/>
              </a:solidFill>
            </a:rPr>
            <a:t>3 </a:t>
          </a:r>
          <a:endParaRPr lang="en-GB" b="1" dirty="0">
            <a:solidFill>
              <a:srgbClr val="000000"/>
            </a:solidFill>
          </a:endParaRPr>
        </a:p>
      </dgm:t>
    </dgm:pt>
    <dgm:pt modelId="{30C07284-0A6F-4E7F-AC3C-9079BD09596E}" type="parTrans" cxnId="{E6E9D90F-8E34-49CD-8910-DBB7272938E9}">
      <dgm:prSet/>
      <dgm:spPr/>
      <dgm:t>
        <a:bodyPr/>
        <a:lstStyle/>
        <a:p>
          <a:endParaRPr lang="en-GB"/>
        </a:p>
      </dgm:t>
    </dgm:pt>
    <dgm:pt modelId="{852D0EF1-22B9-4D77-BF7F-66F50944F601}" type="sibTrans" cxnId="{E6E9D90F-8E34-49CD-8910-DBB7272938E9}">
      <dgm:prSet/>
      <dgm:spPr/>
      <dgm:t>
        <a:bodyPr/>
        <a:lstStyle/>
        <a:p>
          <a:endParaRPr lang="en-GB"/>
        </a:p>
      </dgm:t>
    </dgm:pt>
    <dgm:pt modelId="{69AFDED6-2D0C-4F7C-B754-E8A127436FEE}">
      <dgm:prSet phldrT="[Text]"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GB" dirty="0" smtClean="0">
              <a:solidFill>
                <a:srgbClr val="000000"/>
              </a:solidFill>
            </a:rPr>
            <a:t>VTC  Tile, Plumbers</a:t>
          </a:r>
        </a:p>
        <a:p>
          <a:r>
            <a:rPr lang="en-GB" dirty="0" smtClean="0">
              <a:solidFill>
                <a:srgbClr val="000000"/>
              </a:solidFill>
            </a:rPr>
            <a:t>2 </a:t>
          </a:r>
          <a:endParaRPr lang="en-GB" dirty="0">
            <a:solidFill>
              <a:srgbClr val="000000"/>
            </a:solidFill>
          </a:endParaRPr>
        </a:p>
      </dgm:t>
    </dgm:pt>
    <dgm:pt modelId="{3EDEB71B-8DF3-41CE-8229-7F252D1DEB8C}" type="parTrans" cxnId="{A8F40413-8594-4EB2-8FD4-2F4B70C6A749}">
      <dgm:prSet/>
      <dgm:spPr/>
      <dgm:t>
        <a:bodyPr/>
        <a:lstStyle/>
        <a:p>
          <a:endParaRPr lang="en-GB"/>
        </a:p>
      </dgm:t>
    </dgm:pt>
    <dgm:pt modelId="{615B7523-4ACD-46BB-B6B5-7BE44AC95052}" type="sibTrans" cxnId="{A8F40413-8594-4EB2-8FD4-2F4B70C6A749}">
      <dgm:prSet/>
      <dgm:spPr/>
      <dgm:t>
        <a:bodyPr/>
        <a:lstStyle/>
        <a:p>
          <a:endParaRPr lang="en-GB"/>
        </a:p>
      </dgm:t>
    </dgm:pt>
    <dgm:pt modelId="{F367A4B6-E333-4C70-B6DB-D5A3385F599D}">
      <dgm:prSet phldrT="[Text]"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en-GB" sz="1400" b="1" dirty="0" smtClean="0">
              <a:solidFill>
                <a:srgbClr val="000000"/>
              </a:solidFill>
            </a:rPr>
            <a:t>VTC Bricklayers </a:t>
          </a:r>
        </a:p>
        <a:p>
          <a:r>
            <a:rPr lang="en-GB" sz="1400" b="1" dirty="0" smtClean="0">
              <a:solidFill>
                <a:srgbClr val="000000"/>
              </a:solidFill>
            </a:rPr>
            <a:t>4</a:t>
          </a:r>
        </a:p>
        <a:p>
          <a:r>
            <a:rPr lang="en-GB" sz="1400" b="1" dirty="0" smtClean="0">
              <a:solidFill>
                <a:srgbClr val="000000"/>
              </a:solidFill>
            </a:rPr>
            <a:t>Tranches </a:t>
          </a:r>
        </a:p>
        <a:p>
          <a:r>
            <a:rPr lang="en-GB" sz="1400" b="1" dirty="0" smtClean="0">
              <a:solidFill>
                <a:srgbClr val="000000"/>
              </a:solidFill>
            </a:rPr>
            <a:t>Foundation casting</a:t>
          </a:r>
        </a:p>
        <a:p>
          <a:r>
            <a:rPr lang="en-GB" sz="1400" b="1" dirty="0" smtClean="0">
              <a:solidFill>
                <a:srgbClr val="000000"/>
              </a:solidFill>
            </a:rPr>
            <a:t>Flooring </a:t>
          </a:r>
        </a:p>
        <a:p>
          <a:r>
            <a:rPr lang="en-GB" sz="1400" b="1" dirty="0" smtClean="0">
              <a:solidFill>
                <a:srgbClr val="000000"/>
              </a:solidFill>
            </a:rPr>
            <a:t>Brickworks </a:t>
          </a:r>
        </a:p>
        <a:p>
          <a:r>
            <a:rPr lang="en-GB" sz="1400" b="1" dirty="0" smtClean="0">
              <a:solidFill>
                <a:srgbClr val="000000"/>
              </a:solidFill>
            </a:rPr>
            <a:t>Plastering</a:t>
          </a:r>
        </a:p>
        <a:p>
          <a:endParaRPr lang="en-GB" sz="1400" b="1" dirty="0">
            <a:solidFill>
              <a:srgbClr val="000000"/>
            </a:solidFill>
          </a:endParaRPr>
        </a:p>
      </dgm:t>
    </dgm:pt>
    <dgm:pt modelId="{5880DA0C-F8EA-4FE9-8EED-CB375115E3C1}" type="parTrans" cxnId="{DE0CE02B-55FB-4B06-8F26-FE7A3324D422}">
      <dgm:prSet/>
      <dgm:spPr/>
      <dgm:t>
        <a:bodyPr/>
        <a:lstStyle/>
        <a:p>
          <a:endParaRPr lang="en-GB"/>
        </a:p>
      </dgm:t>
    </dgm:pt>
    <dgm:pt modelId="{3B1ADDF7-6455-4E16-990C-56348860C674}" type="sibTrans" cxnId="{DE0CE02B-55FB-4B06-8F26-FE7A3324D422}">
      <dgm:prSet/>
      <dgm:spPr/>
      <dgm:t>
        <a:bodyPr/>
        <a:lstStyle/>
        <a:p>
          <a:endParaRPr lang="en-GB"/>
        </a:p>
      </dgm:t>
    </dgm:pt>
    <dgm:pt modelId="{E841E55C-49CC-4EC4-A486-8F0E48DAF3DA}" type="pres">
      <dgm:prSet presAssocID="{1A28CA41-4361-44DA-9B93-AB0AD691D98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D385B91-E44A-4A37-87DF-4489CF97351C}" type="pres">
      <dgm:prSet presAssocID="{1A28CA41-4361-44DA-9B93-AB0AD691D987}" presName="hierFlow" presStyleCnt="0"/>
      <dgm:spPr/>
    </dgm:pt>
    <dgm:pt modelId="{02400F51-4633-4F4E-98DA-0FB215FEE4A9}" type="pres">
      <dgm:prSet presAssocID="{1A28CA41-4361-44DA-9B93-AB0AD691D98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5BAD9EE-E7EC-49F0-9833-D66F239C67AF}" type="pres">
      <dgm:prSet presAssocID="{A0510CED-54F8-4294-A6FE-BBBA52314D74}" presName="Name17" presStyleCnt="0"/>
      <dgm:spPr/>
    </dgm:pt>
    <dgm:pt modelId="{FA868F04-D697-4A14-AD7A-9CC31AF98953}" type="pres">
      <dgm:prSet presAssocID="{A0510CED-54F8-4294-A6FE-BBBA52314D74}" presName="level1Shape" presStyleLbl="node0" presStyleIdx="0" presStyleCnt="1" custScaleX="159594" custScaleY="294069" custLinFactNeighborX="13765" custLinFactNeighborY="2812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2ED6992-04ED-4940-952A-0FBE837F21B4}" type="pres">
      <dgm:prSet presAssocID="{A0510CED-54F8-4294-A6FE-BBBA52314D74}" presName="hierChild2" presStyleCnt="0"/>
      <dgm:spPr/>
    </dgm:pt>
    <dgm:pt modelId="{6A303E96-FC89-42A5-911A-D6A9A9FCCD78}" type="pres">
      <dgm:prSet presAssocID="{F4B375F8-16B7-42F3-BDA8-4610B91AD24B}" presName="Name25" presStyleLbl="parChTrans1D2" presStyleIdx="0" presStyleCnt="2"/>
      <dgm:spPr/>
      <dgm:t>
        <a:bodyPr/>
        <a:lstStyle/>
        <a:p>
          <a:endParaRPr lang="en-GB"/>
        </a:p>
      </dgm:t>
    </dgm:pt>
    <dgm:pt modelId="{FBDC1BCD-9E2A-47FE-B332-F08BB0EDEBF5}" type="pres">
      <dgm:prSet presAssocID="{F4B375F8-16B7-42F3-BDA8-4610B91AD24B}" presName="connTx" presStyleLbl="parChTrans1D2" presStyleIdx="0" presStyleCnt="2"/>
      <dgm:spPr/>
      <dgm:t>
        <a:bodyPr/>
        <a:lstStyle/>
        <a:p>
          <a:endParaRPr lang="en-GB"/>
        </a:p>
      </dgm:t>
    </dgm:pt>
    <dgm:pt modelId="{2944FF72-7DC0-4A62-A4C0-FB4D415AC609}" type="pres">
      <dgm:prSet presAssocID="{AB1CA445-47FA-4DF9-945D-482F412C550C}" presName="Name30" presStyleCnt="0"/>
      <dgm:spPr/>
    </dgm:pt>
    <dgm:pt modelId="{26ED47A5-9141-46EA-8719-A7F8427AF5FE}" type="pres">
      <dgm:prSet presAssocID="{AB1CA445-47FA-4DF9-945D-482F412C550C}" presName="level2Shape" presStyleLbl="node2" presStyleIdx="0" presStyleCnt="2" custScaleX="155547" custScaleY="216692" custLinFactNeighborX="-387" custLinFactNeighborY="-89483"/>
      <dgm:spPr/>
      <dgm:t>
        <a:bodyPr/>
        <a:lstStyle/>
        <a:p>
          <a:endParaRPr lang="en-GB"/>
        </a:p>
      </dgm:t>
    </dgm:pt>
    <dgm:pt modelId="{661FF162-CC74-4C74-81A0-B605B7077EBF}" type="pres">
      <dgm:prSet presAssocID="{AB1CA445-47FA-4DF9-945D-482F412C550C}" presName="hierChild3" presStyleCnt="0"/>
      <dgm:spPr/>
    </dgm:pt>
    <dgm:pt modelId="{3A8E6237-41C5-47CB-924C-9961FB567245}" type="pres">
      <dgm:prSet presAssocID="{30C07284-0A6F-4E7F-AC3C-9079BD09596E}" presName="Name25" presStyleLbl="parChTrans1D3" presStyleIdx="0" presStyleCnt="2"/>
      <dgm:spPr/>
      <dgm:t>
        <a:bodyPr/>
        <a:lstStyle/>
        <a:p>
          <a:endParaRPr lang="en-GB"/>
        </a:p>
      </dgm:t>
    </dgm:pt>
    <dgm:pt modelId="{7240451F-9475-4232-BC50-42B6DE99AB64}" type="pres">
      <dgm:prSet presAssocID="{30C07284-0A6F-4E7F-AC3C-9079BD09596E}" presName="connTx" presStyleLbl="parChTrans1D3" presStyleIdx="0" presStyleCnt="2"/>
      <dgm:spPr/>
      <dgm:t>
        <a:bodyPr/>
        <a:lstStyle/>
        <a:p>
          <a:endParaRPr lang="en-GB"/>
        </a:p>
      </dgm:t>
    </dgm:pt>
    <dgm:pt modelId="{E0715500-4B6E-4DD0-8A08-51EDB48716B5}" type="pres">
      <dgm:prSet presAssocID="{D631037B-7AF0-440C-91EE-B298E23F408C}" presName="Name30" presStyleCnt="0"/>
      <dgm:spPr/>
    </dgm:pt>
    <dgm:pt modelId="{A30AAAD4-1EBA-4730-8531-840261BEC49F}" type="pres">
      <dgm:prSet presAssocID="{D631037B-7AF0-440C-91EE-B298E23F408C}" presName="level2Shape" presStyleLbl="node3" presStyleIdx="0" presStyleCnt="2" custScaleX="170661" custScaleY="177271" custLinFactNeighborX="46756" custLinFactNeighborY="77052"/>
      <dgm:spPr/>
      <dgm:t>
        <a:bodyPr/>
        <a:lstStyle/>
        <a:p>
          <a:endParaRPr lang="en-GB"/>
        </a:p>
      </dgm:t>
    </dgm:pt>
    <dgm:pt modelId="{C9E542D4-EDFC-4CDE-8AE7-3F7E5B3CD69A}" type="pres">
      <dgm:prSet presAssocID="{D631037B-7AF0-440C-91EE-B298E23F408C}" presName="hierChild3" presStyleCnt="0"/>
      <dgm:spPr/>
    </dgm:pt>
    <dgm:pt modelId="{980A8948-41F7-477F-A7B8-41EE520F834B}" type="pres">
      <dgm:prSet presAssocID="{3EDEB71B-8DF3-41CE-8229-7F252D1DEB8C}" presName="Name25" presStyleLbl="parChTrans1D3" presStyleIdx="1" presStyleCnt="2"/>
      <dgm:spPr/>
      <dgm:t>
        <a:bodyPr/>
        <a:lstStyle/>
        <a:p>
          <a:endParaRPr lang="en-GB"/>
        </a:p>
      </dgm:t>
    </dgm:pt>
    <dgm:pt modelId="{AC33BD6F-637B-499B-98FA-DB1F99CE5284}" type="pres">
      <dgm:prSet presAssocID="{3EDEB71B-8DF3-41CE-8229-7F252D1DEB8C}" presName="connTx" presStyleLbl="parChTrans1D3" presStyleIdx="1" presStyleCnt="2"/>
      <dgm:spPr/>
      <dgm:t>
        <a:bodyPr/>
        <a:lstStyle/>
        <a:p>
          <a:endParaRPr lang="en-GB"/>
        </a:p>
      </dgm:t>
    </dgm:pt>
    <dgm:pt modelId="{0529B24A-0638-476C-B510-1AA9A05E0831}" type="pres">
      <dgm:prSet presAssocID="{69AFDED6-2D0C-4F7C-B754-E8A127436FEE}" presName="Name30" presStyleCnt="0"/>
      <dgm:spPr/>
    </dgm:pt>
    <dgm:pt modelId="{1930176F-2450-4AD0-A715-0B9682B41FBD}" type="pres">
      <dgm:prSet presAssocID="{69AFDED6-2D0C-4F7C-B754-E8A127436FEE}" presName="level2Shape" presStyleLbl="node3" presStyleIdx="1" presStyleCnt="2" custScaleX="173299" custScaleY="164909" custLinFactY="73652" custLinFactNeighborX="16820" custLinFactNeighborY="100000"/>
      <dgm:spPr/>
      <dgm:t>
        <a:bodyPr/>
        <a:lstStyle/>
        <a:p>
          <a:endParaRPr lang="en-GB"/>
        </a:p>
      </dgm:t>
    </dgm:pt>
    <dgm:pt modelId="{977BE3ED-FA0C-4FD0-A42B-02E851FF7CBF}" type="pres">
      <dgm:prSet presAssocID="{69AFDED6-2D0C-4F7C-B754-E8A127436FEE}" presName="hierChild3" presStyleCnt="0"/>
      <dgm:spPr/>
    </dgm:pt>
    <dgm:pt modelId="{BEE6AD13-B09F-4036-8DBE-1086A002A38E}" type="pres">
      <dgm:prSet presAssocID="{5880DA0C-F8EA-4FE9-8EED-CB375115E3C1}" presName="Name25" presStyleLbl="parChTrans1D2" presStyleIdx="1" presStyleCnt="2"/>
      <dgm:spPr/>
      <dgm:t>
        <a:bodyPr/>
        <a:lstStyle/>
        <a:p>
          <a:endParaRPr lang="en-GB"/>
        </a:p>
      </dgm:t>
    </dgm:pt>
    <dgm:pt modelId="{02919AB3-A758-45E2-AA40-45634BC5BD8B}" type="pres">
      <dgm:prSet presAssocID="{5880DA0C-F8EA-4FE9-8EED-CB375115E3C1}" presName="connTx" presStyleLbl="parChTrans1D2" presStyleIdx="1" presStyleCnt="2"/>
      <dgm:spPr/>
      <dgm:t>
        <a:bodyPr/>
        <a:lstStyle/>
        <a:p>
          <a:endParaRPr lang="en-GB"/>
        </a:p>
      </dgm:t>
    </dgm:pt>
    <dgm:pt modelId="{DCA60AE2-FD3D-43AD-962A-BEE1F073F23B}" type="pres">
      <dgm:prSet presAssocID="{F367A4B6-E333-4C70-B6DB-D5A3385F599D}" presName="Name30" presStyleCnt="0"/>
      <dgm:spPr/>
    </dgm:pt>
    <dgm:pt modelId="{A03F641C-0FC3-47BF-9BE2-C7894F2D0B0B}" type="pres">
      <dgm:prSet presAssocID="{F367A4B6-E333-4C70-B6DB-D5A3385F599D}" presName="level2Shape" presStyleLbl="node2" presStyleIdx="1" presStyleCnt="2" custScaleX="159399" custScaleY="256587" custLinFactNeighborX="11771" custLinFactNeighborY="83245"/>
      <dgm:spPr/>
      <dgm:t>
        <a:bodyPr/>
        <a:lstStyle/>
        <a:p>
          <a:endParaRPr lang="en-GB"/>
        </a:p>
      </dgm:t>
    </dgm:pt>
    <dgm:pt modelId="{60F492E7-542D-4520-BEDC-9E27B1AC202E}" type="pres">
      <dgm:prSet presAssocID="{F367A4B6-E333-4C70-B6DB-D5A3385F599D}" presName="hierChild3" presStyleCnt="0"/>
      <dgm:spPr/>
    </dgm:pt>
    <dgm:pt modelId="{117CECBD-1A51-497D-853D-0D9FC81C6A94}" type="pres">
      <dgm:prSet presAssocID="{1A28CA41-4361-44DA-9B93-AB0AD691D987}" presName="bgShapesFlow" presStyleCnt="0"/>
      <dgm:spPr/>
    </dgm:pt>
  </dgm:ptLst>
  <dgm:cxnLst>
    <dgm:cxn modelId="{0A478F99-F276-4B34-8FD2-0D88134C9D0D}" type="presOf" srcId="{F367A4B6-E333-4C70-B6DB-D5A3385F599D}" destId="{A03F641C-0FC3-47BF-9BE2-C7894F2D0B0B}" srcOrd="0" destOrd="0" presId="urn:microsoft.com/office/officeart/2005/8/layout/hierarchy5"/>
    <dgm:cxn modelId="{B37A6507-001C-4DB2-9877-9D89F46E901A}" type="presOf" srcId="{5880DA0C-F8EA-4FE9-8EED-CB375115E3C1}" destId="{BEE6AD13-B09F-4036-8DBE-1086A002A38E}" srcOrd="0" destOrd="0" presId="urn:microsoft.com/office/officeart/2005/8/layout/hierarchy5"/>
    <dgm:cxn modelId="{D00604DA-6FD3-479A-B3D7-139C94FC7C3A}" type="presOf" srcId="{D631037B-7AF0-440C-91EE-B298E23F408C}" destId="{A30AAAD4-1EBA-4730-8531-840261BEC49F}" srcOrd="0" destOrd="0" presId="urn:microsoft.com/office/officeart/2005/8/layout/hierarchy5"/>
    <dgm:cxn modelId="{56B89059-FB06-4013-AA8D-AE6E35F0F9BD}" type="presOf" srcId="{A0510CED-54F8-4294-A6FE-BBBA52314D74}" destId="{FA868F04-D697-4A14-AD7A-9CC31AF98953}" srcOrd="0" destOrd="0" presId="urn:microsoft.com/office/officeart/2005/8/layout/hierarchy5"/>
    <dgm:cxn modelId="{E6E9D90F-8E34-49CD-8910-DBB7272938E9}" srcId="{AB1CA445-47FA-4DF9-945D-482F412C550C}" destId="{D631037B-7AF0-440C-91EE-B298E23F408C}" srcOrd="0" destOrd="0" parTransId="{30C07284-0A6F-4E7F-AC3C-9079BD09596E}" sibTransId="{852D0EF1-22B9-4D77-BF7F-66F50944F601}"/>
    <dgm:cxn modelId="{009040E8-A8BB-44BF-8B48-C48045C87830}" srcId="{1A28CA41-4361-44DA-9B93-AB0AD691D987}" destId="{A0510CED-54F8-4294-A6FE-BBBA52314D74}" srcOrd="0" destOrd="0" parTransId="{313526C2-BAED-44B2-B201-28F93C44440D}" sibTransId="{32BCF4B6-43E3-4884-93E7-5F08E025885D}"/>
    <dgm:cxn modelId="{0D5BC170-AB72-4446-AC01-C71ECF3D0043}" type="presOf" srcId="{AB1CA445-47FA-4DF9-945D-482F412C550C}" destId="{26ED47A5-9141-46EA-8719-A7F8427AF5FE}" srcOrd="0" destOrd="0" presId="urn:microsoft.com/office/officeart/2005/8/layout/hierarchy5"/>
    <dgm:cxn modelId="{A8F40413-8594-4EB2-8FD4-2F4B70C6A749}" srcId="{AB1CA445-47FA-4DF9-945D-482F412C550C}" destId="{69AFDED6-2D0C-4F7C-B754-E8A127436FEE}" srcOrd="1" destOrd="0" parTransId="{3EDEB71B-8DF3-41CE-8229-7F252D1DEB8C}" sibTransId="{615B7523-4ACD-46BB-B6B5-7BE44AC95052}"/>
    <dgm:cxn modelId="{8E834F05-9DB5-42A8-90D2-B5E135CE74F7}" type="presOf" srcId="{F4B375F8-16B7-42F3-BDA8-4610B91AD24B}" destId="{6A303E96-FC89-42A5-911A-D6A9A9FCCD78}" srcOrd="0" destOrd="0" presId="urn:microsoft.com/office/officeart/2005/8/layout/hierarchy5"/>
    <dgm:cxn modelId="{5C30F4DE-9C16-4EEB-A4C3-800AAD111471}" type="presOf" srcId="{69AFDED6-2D0C-4F7C-B754-E8A127436FEE}" destId="{1930176F-2450-4AD0-A715-0B9682B41FBD}" srcOrd="0" destOrd="0" presId="urn:microsoft.com/office/officeart/2005/8/layout/hierarchy5"/>
    <dgm:cxn modelId="{FB514E0D-251A-4AD6-AF85-294375152821}" type="presOf" srcId="{30C07284-0A6F-4E7F-AC3C-9079BD09596E}" destId="{3A8E6237-41C5-47CB-924C-9961FB567245}" srcOrd="0" destOrd="0" presId="urn:microsoft.com/office/officeart/2005/8/layout/hierarchy5"/>
    <dgm:cxn modelId="{8934D68C-A869-406F-A37C-A5BED6E714AD}" srcId="{A0510CED-54F8-4294-A6FE-BBBA52314D74}" destId="{AB1CA445-47FA-4DF9-945D-482F412C550C}" srcOrd="0" destOrd="0" parTransId="{F4B375F8-16B7-42F3-BDA8-4610B91AD24B}" sibTransId="{B7E654C5-B936-480F-9EC5-481E10BAECD5}"/>
    <dgm:cxn modelId="{9437B6E1-9A57-4E94-9F73-C519BBC67244}" type="presOf" srcId="{5880DA0C-F8EA-4FE9-8EED-CB375115E3C1}" destId="{02919AB3-A758-45E2-AA40-45634BC5BD8B}" srcOrd="1" destOrd="0" presId="urn:microsoft.com/office/officeart/2005/8/layout/hierarchy5"/>
    <dgm:cxn modelId="{3E564B88-FE4D-4C25-A839-5BAB16230478}" type="presOf" srcId="{F4B375F8-16B7-42F3-BDA8-4610B91AD24B}" destId="{FBDC1BCD-9E2A-47FE-B332-F08BB0EDEBF5}" srcOrd="1" destOrd="0" presId="urn:microsoft.com/office/officeart/2005/8/layout/hierarchy5"/>
    <dgm:cxn modelId="{94326B3D-E7C5-4F88-B044-D080511F412E}" type="presOf" srcId="{30C07284-0A6F-4E7F-AC3C-9079BD09596E}" destId="{7240451F-9475-4232-BC50-42B6DE99AB64}" srcOrd="1" destOrd="0" presId="urn:microsoft.com/office/officeart/2005/8/layout/hierarchy5"/>
    <dgm:cxn modelId="{F37CA262-715F-47C0-9973-CD3C7A7730B5}" type="presOf" srcId="{1A28CA41-4361-44DA-9B93-AB0AD691D987}" destId="{E841E55C-49CC-4EC4-A486-8F0E48DAF3DA}" srcOrd="0" destOrd="0" presId="urn:microsoft.com/office/officeart/2005/8/layout/hierarchy5"/>
    <dgm:cxn modelId="{DE0CE02B-55FB-4B06-8F26-FE7A3324D422}" srcId="{A0510CED-54F8-4294-A6FE-BBBA52314D74}" destId="{F367A4B6-E333-4C70-B6DB-D5A3385F599D}" srcOrd="1" destOrd="0" parTransId="{5880DA0C-F8EA-4FE9-8EED-CB375115E3C1}" sibTransId="{3B1ADDF7-6455-4E16-990C-56348860C674}"/>
    <dgm:cxn modelId="{B1AD7F62-62A9-436D-AE27-B02EC6DB0758}" type="presOf" srcId="{3EDEB71B-8DF3-41CE-8229-7F252D1DEB8C}" destId="{AC33BD6F-637B-499B-98FA-DB1F99CE5284}" srcOrd="1" destOrd="0" presId="urn:microsoft.com/office/officeart/2005/8/layout/hierarchy5"/>
    <dgm:cxn modelId="{F23B2831-AB47-47D2-9987-E430A0FD4E75}" type="presOf" srcId="{3EDEB71B-8DF3-41CE-8229-7F252D1DEB8C}" destId="{980A8948-41F7-477F-A7B8-41EE520F834B}" srcOrd="0" destOrd="0" presId="urn:microsoft.com/office/officeart/2005/8/layout/hierarchy5"/>
    <dgm:cxn modelId="{52CB36B0-CA17-4C1F-99CB-8C27168CB332}" type="presParOf" srcId="{E841E55C-49CC-4EC4-A486-8F0E48DAF3DA}" destId="{0D385B91-E44A-4A37-87DF-4489CF97351C}" srcOrd="0" destOrd="0" presId="urn:microsoft.com/office/officeart/2005/8/layout/hierarchy5"/>
    <dgm:cxn modelId="{34508944-40A3-4991-AF8F-AEAACBB95969}" type="presParOf" srcId="{0D385B91-E44A-4A37-87DF-4489CF97351C}" destId="{02400F51-4633-4F4E-98DA-0FB215FEE4A9}" srcOrd="0" destOrd="0" presId="urn:microsoft.com/office/officeart/2005/8/layout/hierarchy5"/>
    <dgm:cxn modelId="{B14BA18C-E70E-442B-B2F3-5721EB512087}" type="presParOf" srcId="{02400F51-4633-4F4E-98DA-0FB215FEE4A9}" destId="{E5BAD9EE-E7EC-49F0-9833-D66F239C67AF}" srcOrd="0" destOrd="0" presId="urn:microsoft.com/office/officeart/2005/8/layout/hierarchy5"/>
    <dgm:cxn modelId="{02A884F6-1F15-4E42-B665-0A102E6932CE}" type="presParOf" srcId="{E5BAD9EE-E7EC-49F0-9833-D66F239C67AF}" destId="{FA868F04-D697-4A14-AD7A-9CC31AF98953}" srcOrd="0" destOrd="0" presId="urn:microsoft.com/office/officeart/2005/8/layout/hierarchy5"/>
    <dgm:cxn modelId="{E9E0B7C6-5905-49A5-AC54-9E3CF2D92785}" type="presParOf" srcId="{E5BAD9EE-E7EC-49F0-9833-D66F239C67AF}" destId="{72ED6992-04ED-4940-952A-0FBE837F21B4}" srcOrd="1" destOrd="0" presId="urn:microsoft.com/office/officeart/2005/8/layout/hierarchy5"/>
    <dgm:cxn modelId="{B8805E3E-3442-40AC-8A6D-28431B56B422}" type="presParOf" srcId="{72ED6992-04ED-4940-952A-0FBE837F21B4}" destId="{6A303E96-FC89-42A5-911A-D6A9A9FCCD78}" srcOrd="0" destOrd="0" presId="urn:microsoft.com/office/officeart/2005/8/layout/hierarchy5"/>
    <dgm:cxn modelId="{C23AB13C-29E6-4A67-B074-3B35D53FCA5F}" type="presParOf" srcId="{6A303E96-FC89-42A5-911A-D6A9A9FCCD78}" destId="{FBDC1BCD-9E2A-47FE-B332-F08BB0EDEBF5}" srcOrd="0" destOrd="0" presId="urn:microsoft.com/office/officeart/2005/8/layout/hierarchy5"/>
    <dgm:cxn modelId="{85742E5A-4382-4DE8-85F1-96D2184A2130}" type="presParOf" srcId="{72ED6992-04ED-4940-952A-0FBE837F21B4}" destId="{2944FF72-7DC0-4A62-A4C0-FB4D415AC609}" srcOrd="1" destOrd="0" presId="urn:microsoft.com/office/officeart/2005/8/layout/hierarchy5"/>
    <dgm:cxn modelId="{BAC39BA5-72AB-407C-8868-06AB38D7E101}" type="presParOf" srcId="{2944FF72-7DC0-4A62-A4C0-FB4D415AC609}" destId="{26ED47A5-9141-46EA-8719-A7F8427AF5FE}" srcOrd="0" destOrd="0" presId="urn:microsoft.com/office/officeart/2005/8/layout/hierarchy5"/>
    <dgm:cxn modelId="{91E49B57-92B6-44DD-B650-BA21811A7ACD}" type="presParOf" srcId="{2944FF72-7DC0-4A62-A4C0-FB4D415AC609}" destId="{661FF162-CC74-4C74-81A0-B605B7077EBF}" srcOrd="1" destOrd="0" presId="urn:microsoft.com/office/officeart/2005/8/layout/hierarchy5"/>
    <dgm:cxn modelId="{75F5EEF8-9F3E-4C53-81BF-DEBACB123131}" type="presParOf" srcId="{661FF162-CC74-4C74-81A0-B605B7077EBF}" destId="{3A8E6237-41C5-47CB-924C-9961FB567245}" srcOrd="0" destOrd="0" presId="urn:microsoft.com/office/officeart/2005/8/layout/hierarchy5"/>
    <dgm:cxn modelId="{FDD7A62C-65BD-4D5D-A3E4-D859B67103B8}" type="presParOf" srcId="{3A8E6237-41C5-47CB-924C-9961FB567245}" destId="{7240451F-9475-4232-BC50-42B6DE99AB64}" srcOrd="0" destOrd="0" presId="urn:microsoft.com/office/officeart/2005/8/layout/hierarchy5"/>
    <dgm:cxn modelId="{13DE07CD-2078-4349-AB57-19B35EB27A7F}" type="presParOf" srcId="{661FF162-CC74-4C74-81A0-B605B7077EBF}" destId="{E0715500-4B6E-4DD0-8A08-51EDB48716B5}" srcOrd="1" destOrd="0" presId="urn:microsoft.com/office/officeart/2005/8/layout/hierarchy5"/>
    <dgm:cxn modelId="{F2C1E067-941C-407B-8BAF-1793007DE36F}" type="presParOf" srcId="{E0715500-4B6E-4DD0-8A08-51EDB48716B5}" destId="{A30AAAD4-1EBA-4730-8531-840261BEC49F}" srcOrd="0" destOrd="0" presId="urn:microsoft.com/office/officeart/2005/8/layout/hierarchy5"/>
    <dgm:cxn modelId="{98FD7AB6-D0DF-44A2-9087-4F5C68CCCAA2}" type="presParOf" srcId="{E0715500-4B6E-4DD0-8A08-51EDB48716B5}" destId="{C9E542D4-EDFC-4CDE-8AE7-3F7E5B3CD69A}" srcOrd="1" destOrd="0" presId="urn:microsoft.com/office/officeart/2005/8/layout/hierarchy5"/>
    <dgm:cxn modelId="{A8BFF5F2-08F7-41CC-B295-1710CD427091}" type="presParOf" srcId="{661FF162-CC74-4C74-81A0-B605B7077EBF}" destId="{980A8948-41F7-477F-A7B8-41EE520F834B}" srcOrd="2" destOrd="0" presId="urn:microsoft.com/office/officeart/2005/8/layout/hierarchy5"/>
    <dgm:cxn modelId="{F471E4E1-DAC3-40CE-ABD4-087B3C1366BB}" type="presParOf" srcId="{980A8948-41F7-477F-A7B8-41EE520F834B}" destId="{AC33BD6F-637B-499B-98FA-DB1F99CE5284}" srcOrd="0" destOrd="0" presId="urn:microsoft.com/office/officeart/2005/8/layout/hierarchy5"/>
    <dgm:cxn modelId="{4E6BF3E0-4B8B-4F11-B12D-5DD4ABF1AC63}" type="presParOf" srcId="{661FF162-CC74-4C74-81A0-B605B7077EBF}" destId="{0529B24A-0638-476C-B510-1AA9A05E0831}" srcOrd="3" destOrd="0" presId="urn:microsoft.com/office/officeart/2005/8/layout/hierarchy5"/>
    <dgm:cxn modelId="{6D72C3A8-EB14-4287-9C32-E04C84E5D468}" type="presParOf" srcId="{0529B24A-0638-476C-B510-1AA9A05E0831}" destId="{1930176F-2450-4AD0-A715-0B9682B41FBD}" srcOrd="0" destOrd="0" presId="urn:microsoft.com/office/officeart/2005/8/layout/hierarchy5"/>
    <dgm:cxn modelId="{893AF27B-45D3-40EC-9036-C96530BCF6E3}" type="presParOf" srcId="{0529B24A-0638-476C-B510-1AA9A05E0831}" destId="{977BE3ED-FA0C-4FD0-A42B-02E851FF7CBF}" srcOrd="1" destOrd="0" presId="urn:microsoft.com/office/officeart/2005/8/layout/hierarchy5"/>
    <dgm:cxn modelId="{52AE97AD-4267-4400-8B30-67559EFB5AC5}" type="presParOf" srcId="{72ED6992-04ED-4940-952A-0FBE837F21B4}" destId="{BEE6AD13-B09F-4036-8DBE-1086A002A38E}" srcOrd="2" destOrd="0" presId="urn:microsoft.com/office/officeart/2005/8/layout/hierarchy5"/>
    <dgm:cxn modelId="{14833B84-0BCB-4831-AB9F-9783C1E8E3DF}" type="presParOf" srcId="{BEE6AD13-B09F-4036-8DBE-1086A002A38E}" destId="{02919AB3-A758-45E2-AA40-45634BC5BD8B}" srcOrd="0" destOrd="0" presId="urn:microsoft.com/office/officeart/2005/8/layout/hierarchy5"/>
    <dgm:cxn modelId="{C2BAF6DB-DA59-4CF2-AE98-FFDBA5320DFE}" type="presParOf" srcId="{72ED6992-04ED-4940-952A-0FBE837F21B4}" destId="{DCA60AE2-FD3D-43AD-962A-BEE1F073F23B}" srcOrd="3" destOrd="0" presId="urn:microsoft.com/office/officeart/2005/8/layout/hierarchy5"/>
    <dgm:cxn modelId="{8910AC7A-10C2-423F-855F-00D4F356993A}" type="presParOf" srcId="{DCA60AE2-FD3D-43AD-962A-BEE1F073F23B}" destId="{A03F641C-0FC3-47BF-9BE2-C7894F2D0B0B}" srcOrd="0" destOrd="0" presId="urn:microsoft.com/office/officeart/2005/8/layout/hierarchy5"/>
    <dgm:cxn modelId="{79620139-57DB-463C-A351-74A95A38FD12}" type="presParOf" srcId="{DCA60AE2-FD3D-43AD-962A-BEE1F073F23B}" destId="{60F492E7-542D-4520-BEDC-9E27B1AC202E}" srcOrd="1" destOrd="0" presId="urn:microsoft.com/office/officeart/2005/8/layout/hierarchy5"/>
    <dgm:cxn modelId="{DDFF950F-A76A-4C87-8759-5D5EF07E3AFD}" type="presParOf" srcId="{E841E55C-49CC-4EC4-A486-8F0E48DAF3DA}" destId="{117CECBD-1A51-497D-853D-0D9FC81C6A94}" srcOrd="1" destOrd="0" presId="urn:microsoft.com/office/officeart/2005/8/layout/hierarchy5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28CA41-4361-44DA-9B93-AB0AD691D987}" type="doc">
      <dgm:prSet loTypeId="urn:microsoft.com/office/officeart/2005/8/layout/hierarchy5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AB1CA445-47FA-4DF9-945D-482F412C550C}">
      <dgm:prSet phldrT="[Text]" custT="1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4000" b="1" dirty="0" smtClean="0">
              <a:solidFill>
                <a:srgbClr val="000000"/>
              </a:solidFill>
            </a:rPr>
            <a:t>27 houses project to be completed in April 2023 </a:t>
          </a:r>
          <a:endParaRPr lang="en-GB" sz="4000" b="1" dirty="0">
            <a:solidFill>
              <a:srgbClr val="000000"/>
            </a:solidFill>
          </a:endParaRPr>
        </a:p>
      </dgm:t>
    </dgm:pt>
    <dgm:pt modelId="{F4B375F8-16B7-42F3-BDA8-4610B91AD24B}" type="parTrans" cxnId="{8934D68C-A869-406F-A37C-A5BED6E714AD}">
      <dgm:prSet/>
      <dgm:spPr/>
      <dgm:t>
        <a:bodyPr/>
        <a:lstStyle/>
        <a:p>
          <a:endParaRPr lang="en-GB"/>
        </a:p>
      </dgm:t>
    </dgm:pt>
    <dgm:pt modelId="{B7E654C5-B936-480F-9EC5-481E10BAECD5}" type="sibTrans" cxnId="{8934D68C-A869-406F-A37C-A5BED6E714AD}">
      <dgm:prSet/>
      <dgm:spPr/>
      <dgm:t>
        <a:bodyPr/>
        <a:lstStyle/>
        <a:p>
          <a:endParaRPr lang="en-GB"/>
        </a:p>
      </dgm:t>
    </dgm:pt>
    <dgm:pt modelId="{E841E55C-49CC-4EC4-A486-8F0E48DAF3DA}" type="pres">
      <dgm:prSet presAssocID="{1A28CA41-4361-44DA-9B93-AB0AD691D98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D385B91-E44A-4A37-87DF-4489CF97351C}" type="pres">
      <dgm:prSet presAssocID="{1A28CA41-4361-44DA-9B93-AB0AD691D987}" presName="hierFlow" presStyleCnt="0"/>
      <dgm:spPr/>
    </dgm:pt>
    <dgm:pt modelId="{02400F51-4633-4F4E-98DA-0FB215FEE4A9}" type="pres">
      <dgm:prSet presAssocID="{1A28CA41-4361-44DA-9B93-AB0AD691D98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4F9EA25-194A-4576-B683-D0D5F5DF5CC2}" type="pres">
      <dgm:prSet presAssocID="{AB1CA445-47FA-4DF9-945D-482F412C550C}" presName="Name17" presStyleCnt="0"/>
      <dgm:spPr/>
    </dgm:pt>
    <dgm:pt modelId="{B8FEE64F-E6CD-4344-8794-370FC437E900}" type="pres">
      <dgm:prSet presAssocID="{AB1CA445-47FA-4DF9-945D-482F412C550C}" presName="level1Shape" presStyleLbl="node0" presStyleIdx="0" presStyleCnt="1" custScaleX="29117" custScaleY="61976" custLinFactNeighborX="29749" custLinFactNeighborY="65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9D69B7E-ACBF-4625-AC70-1843460EC192}" type="pres">
      <dgm:prSet presAssocID="{AB1CA445-47FA-4DF9-945D-482F412C550C}" presName="hierChild2" presStyleCnt="0"/>
      <dgm:spPr/>
    </dgm:pt>
    <dgm:pt modelId="{117CECBD-1A51-497D-853D-0D9FC81C6A94}" type="pres">
      <dgm:prSet presAssocID="{1A28CA41-4361-44DA-9B93-AB0AD691D987}" presName="bgShapesFlow" presStyleCnt="0"/>
      <dgm:spPr/>
    </dgm:pt>
  </dgm:ptLst>
  <dgm:cxnLst>
    <dgm:cxn modelId="{200E4213-B7C7-49B2-BE44-53864AB73887}" type="presOf" srcId="{AB1CA445-47FA-4DF9-945D-482F412C550C}" destId="{B8FEE64F-E6CD-4344-8794-370FC437E900}" srcOrd="0" destOrd="0" presId="urn:microsoft.com/office/officeart/2005/8/layout/hierarchy5"/>
    <dgm:cxn modelId="{361DC956-9CC4-4768-A314-E0CDA3F1307F}" type="presOf" srcId="{1A28CA41-4361-44DA-9B93-AB0AD691D987}" destId="{E841E55C-49CC-4EC4-A486-8F0E48DAF3DA}" srcOrd="0" destOrd="0" presId="urn:microsoft.com/office/officeart/2005/8/layout/hierarchy5"/>
    <dgm:cxn modelId="{8934D68C-A869-406F-A37C-A5BED6E714AD}" srcId="{1A28CA41-4361-44DA-9B93-AB0AD691D987}" destId="{AB1CA445-47FA-4DF9-945D-482F412C550C}" srcOrd="0" destOrd="0" parTransId="{F4B375F8-16B7-42F3-BDA8-4610B91AD24B}" sibTransId="{B7E654C5-B936-480F-9EC5-481E10BAECD5}"/>
    <dgm:cxn modelId="{C18D5580-85F2-4F5B-B7E9-85DC46C2EB34}" type="presParOf" srcId="{E841E55C-49CC-4EC4-A486-8F0E48DAF3DA}" destId="{0D385B91-E44A-4A37-87DF-4489CF97351C}" srcOrd="0" destOrd="0" presId="urn:microsoft.com/office/officeart/2005/8/layout/hierarchy5"/>
    <dgm:cxn modelId="{78D99BE5-B0DB-4F32-8945-43CDD42CC780}" type="presParOf" srcId="{0D385B91-E44A-4A37-87DF-4489CF97351C}" destId="{02400F51-4633-4F4E-98DA-0FB215FEE4A9}" srcOrd="0" destOrd="0" presId="urn:microsoft.com/office/officeart/2005/8/layout/hierarchy5"/>
    <dgm:cxn modelId="{34E99914-E300-4EA7-A8A4-20540ECDA949}" type="presParOf" srcId="{02400F51-4633-4F4E-98DA-0FB215FEE4A9}" destId="{04F9EA25-194A-4576-B683-D0D5F5DF5CC2}" srcOrd="0" destOrd="0" presId="urn:microsoft.com/office/officeart/2005/8/layout/hierarchy5"/>
    <dgm:cxn modelId="{310BEB9E-D3A3-4CEB-9EE1-D044E0910384}" type="presParOf" srcId="{04F9EA25-194A-4576-B683-D0D5F5DF5CC2}" destId="{B8FEE64F-E6CD-4344-8794-370FC437E900}" srcOrd="0" destOrd="0" presId="urn:microsoft.com/office/officeart/2005/8/layout/hierarchy5"/>
    <dgm:cxn modelId="{8E5F1EE5-335F-473A-9E8C-699798F947B8}" type="presParOf" srcId="{04F9EA25-194A-4576-B683-D0D5F5DF5CC2}" destId="{39D69B7E-ACBF-4625-AC70-1843460EC192}" srcOrd="1" destOrd="0" presId="urn:microsoft.com/office/officeart/2005/8/layout/hierarchy5"/>
    <dgm:cxn modelId="{E04E8186-003F-4CC8-BA85-36410CEE4212}" type="presParOf" srcId="{E841E55C-49CC-4EC4-A486-8F0E48DAF3DA}" destId="{117CECBD-1A51-497D-853D-0D9FC81C6A94}" srcOrd="1" destOrd="0" presId="urn:microsoft.com/office/officeart/2005/8/layout/hierarchy5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C8BC6-205D-444A-8986-A8FE4FDBE6CD}">
      <dsp:nvSpPr>
        <dsp:cNvPr id="0" name=""/>
        <dsp:cNvSpPr/>
      </dsp:nvSpPr>
      <dsp:spPr>
        <a:xfrm rot="5400000">
          <a:off x="528772" y="982060"/>
          <a:ext cx="1535943" cy="185269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2514B-B469-4DA7-BEE3-B22BD894976B}">
      <dsp:nvSpPr>
        <dsp:cNvPr id="0" name=""/>
        <dsp:cNvSpPr/>
      </dsp:nvSpPr>
      <dsp:spPr>
        <a:xfrm>
          <a:off x="881047" y="261"/>
          <a:ext cx="2058553" cy="12351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Goal 17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Partnership for the goals</a:t>
          </a:r>
          <a:endParaRPr lang="en-GB" sz="2000" kern="1200" dirty="0"/>
        </a:p>
      </dsp:txBody>
      <dsp:txXfrm>
        <a:off x="917223" y="36437"/>
        <a:ext cx="1986201" cy="1162780"/>
      </dsp:txXfrm>
    </dsp:sp>
    <dsp:sp modelId="{A53CF218-8137-4742-8B60-0C9BDC08FE86}">
      <dsp:nvSpPr>
        <dsp:cNvPr id="0" name=""/>
        <dsp:cNvSpPr/>
      </dsp:nvSpPr>
      <dsp:spPr>
        <a:xfrm rot="5400000">
          <a:off x="528772" y="2525975"/>
          <a:ext cx="1535943" cy="185269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E8835-8856-4106-B12E-98F74EFB04D5}">
      <dsp:nvSpPr>
        <dsp:cNvPr id="0" name=""/>
        <dsp:cNvSpPr/>
      </dsp:nvSpPr>
      <dsp:spPr>
        <a:xfrm>
          <a:off x="881047" y="1544176"/>
          <a:ext cx="2058553" cy="12351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Goal 6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Clean water and sanitation</a:t>
          </a:r>
          <a:endParaRPr lang="en-GB" sz="2000" kern="1200" dirty="0"/>
        </a:p>
      </dsp:txBody>
      <dsp:txXfrm>
        <a:off x="917223" y="1580352"/>
        <a:ext cx="1986201" cy="1162780"/>
      </dsp:txXfrm>
    </dsp:sp>
    <dsp:sp modelId="{DCC93AD0-5FBB-44A7-9DF5-8C12C76FDD3B}">
      <dsp:nvSpPr>
        <dsp:cNvPr id="0" name=""/>
        <dsp:cNvSpPr/>
      </dsp:nvSpPr>
      <dsp:spPr>
        <a:xfrm rot="5400000">
          <a:off x="528772" y="4069890"/>
          <a:ext cx="1535943" cy="185269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83E36-A659-412C-92BF-CE4EBD588B47}">
      <dsp:nvSpPr>
        <dsp:cNvPr id="0" name=""/>
        <dsp:cNvSpPr/>
      </dsp:nvSpPr>
      <dsp:spPr>
        <a:xfrm>
          <a:off x="881047" y="3088091"/>
          <a:ext cx="2058553" cy="12351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Goal 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Good health and wellbeing</a:t>
          </a:r>
          <a:endParaRPr lang="en-GB" sz="2000" kern="1200" dirty="0"/>
        </a:p>
      </dsp:txBody>
      <dsp:txXfrm>
        <a:off x="917223" y="3124267"/>
        <a:ext cx="1986201" cy="1162780"/>
      </dsp:txXfrm>
    </dsp:sp>
    <dsp:sp modelId="{42923F26-1222-47A4-A6F3-95C55F1AF793}">
      <dsp:nvSpPr>
        <dsp:cNvPr id="0" name=""/>
        <dsp:cNvSpPr/>
      </dsp:nvSpPr>
      <dsp:spPr>
        <a:xfrm rot="331">
          <a:off x="1300729" y="4841978"/>
          <a:ext cx="2717388" cy="185269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585AB-971A-48E6-AC39-6B53D275167B}">
      <dsp:nvSpPr>
        <dsp:cNvPr id="0" name=""/>
        <dsp:cNvSpPr/>
      </dsp:nvSpPr>
      <dsp:spPr>
        <a:xfrm>
          <a:off x="881047" y="4632006"/>
          <a:ext cx="2058553" cy="12351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Goal 13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Reduce  inequality </a:t>
          </a:r>
          <a:endParaRPr lang="en-GB" sz="2000" kern="1200" dirty="0"/>
        </a:p>
      </dsp:txBody>
      <dsp:txXfrm>
        <a:off x="917223" y="4668182"/>
        <a:ext cx="1986201" cy="1162780"/>
      </dsp:txXfrm>
    </dsp:sp>
    <dsp:sp modelId="{58050BEB-E6DB-4A39-BF47-CE4A0A3C0C8B}">
      <dsp:nvSpPr>
        <dsp:cNvPr id="0" name=""/>
        <dsp:cNvSpPr/>
      </dsp:nvSpPr>
      <dsp:spPr>
        <a:xfrm rot="16219039">
          <a:off x="3260247" y="4072013"/>
          <a:ext cx="1540214" cy="185269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FFCD8-DAAC-4438-B5EB-03C9EE997930}">
      <dsp:nvSpPr>
        <dsp:cNvPr id="0" name=""/>
        <dsp:cNvSpPr/>
      </dsp:nvSpPr>
      <dsp:spPr>
        <a:xfrm>
          <a:off x="3606407" y="4632267"/>
          <a:ext cx="2058553" cy="12351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Goal 12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Responsible consumption and production</a:t>
          </a:r>
          <a:endParaRPr lang="en-GB" sz="2000" kern="1200" dirty="0"/>
        </a:p>
      </dsp:txBody>
      <dsp:txXfrm>
        <a:off x="3642583" y="4668443"/>
        <a:ext cx="1986201" cy="1162780"/>
      </dsp:txXfrm>
    </dsp:sp>
    <dsp:sp modelId="{C4887D1C-950A-45C2-9C25-2FC7C1200D8A}">
      <dsp:nvSpPr>
        <dsp:cNvPr id="0" name=""/>
        <dsp:cNvSpPr/>
      </dsp:nvSpPr>
      <dsp:spPr>
        <a:xfrm rot="16200000">
          <a:off x="3266648" y="2525975"/>
          <a:ext cx="1535943" cy="185269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74A49-5E9C-4DA7-94E4-F71C2ADD1F40}">
      <dsp:nvSpPr>
        <dsp:cNvPr id="0" name=""/>
        <dsp:cNvSpPr/>
      </dsp:nvSpPr>
      <dsp:spPr>
        <a:xfrm>
          <a:off x="3618923" y="3088091"/>
          <a:ext cx="2058553" cy="12351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Goal 9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Industry innovation and infrastructure</a:t>
          </a:r>
          <a:endParaRPr lang="en-GB" sz="2000" kern="1200" dirty="0"/>
        </a:p>
      </dsp:txBody>
      <dsp:txXfrm>
        <a:off x="3655099" y="3124267"/>
        <a:ext cx="1986201" cy="1162780"/>
      </dsp:txXfrm>
    </dsp:sp>
    <dsp:sp modelId="{EE459CB6-7293-4925-A451-FDA604ECE1F4}">
      <dsp:nvSpPr>
        <dsp:cNvPr id="0" name=""/>
        <dsp:cNvSpPr/>
      </dsp:nvSpPr>
      <dsp:spPr>
        <a:xfrm rot="16200000">
          <a:off x="3266648" y="982060"/>
          <a:ext cx="1535943" cy="185269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4E384-6477-4388-B92C-BF2A3D81E88D}">
      <dsp:nvSpPr>
        <dsp:cNvPr id="0" name=""/>
        <dsp:cNvSpPr/>
      </dsp:nvSpPr>
      <dsp:spPr>
        <a:xfrm>
          <a:off x="3618923" y="1544176"/>
          <a:ext cx="2058553" cy="12351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Goal 11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Sustainable cities and communities </a:t>
          </a:r>
          <a:endParaRPr lang="en-GB" sz="2000" kern="1200" dirty="0"/>
        </a:p>
      </dsp:txBody>
      <dsp:txXfrm>
        <a:off x="3655099" y="1580352"/>
        <a:ext cx="1986201" cy="1162780"/>
      </dsp:txXfrm>
    </dsp:sp>
    <dsp:sp modelId="{24517D64-DFA3-4405-9AB3-4246CB95AB9B}">
      <dsp:nvSpPr>
        <dsp:cNvPr id="0" name=""/>
        <dsp:cNvSpPr/>
      </dsp:nvSpPr>
      <dsp:spPr>
        <a:xfrm>
          <a:off x="4038605" y="210102"/>
          <a:ext cx="2729904" cy="185269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F0C62-338E-476D-A87D-F31E0F4793FD}">
      <dsp:nvSpPr>
        <dsp:cNvPr id="0" name=""/>
        <dsp:cNvSpPr/>
      </dsp:nvSpPr>
      <dsp:spPr>
        <a:xfrm>
          <a:off x="3618923" y="261"/>
          <a:ext cx="2058553" cy="12351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Goal 7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Affordable and clean energy </a:t>
          </a:r>
          <a:endParaRPr lang="en-GB" sz="2000" kern="1200" dirty="0"/>
        </a:p>
      </dsp:txBody>
      <dsp:txXfrm>
        <a:off x="3655099" y="36437"/>
        <a:ext cx="1986201" cy="1162780"/>
      </dsp:txXfrm>
    </dsp:sp>
    <dsp:sp modelId="{15C2E16D-18F2-461A-BC1C-14D55B593ED9}">
      <dsp:nvSpPr>
        <dsp:cNvPr id="0" name=""/>
        <dsp:cNvSpPr/>
      </dsp:nvSpPr>
      <dsp:spPr>
        <a:xfrm rot="5400000">
          <a:off x="6004524" y="982060"/>
          <a:ext cx="1535943" cy="185269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39A01-7440-4E73-B100-909CC9F74CCA}">
      <dsp:nvSpPr>
        <dsp:cNvPr id="0" name=""/>
        <dsp:cNvSpPr/>
      </dsp:nvSpPr>
      <dsp:spPr>
        <a:xfrm>
          <a:off x="6356799" y="261"/>
          <a:ext cx="2058553" cy="12351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Goal 13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Climate action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/>
        </a:p>
      </dsp:txBody>
      <dsp:txXfrm>
        <a:off x="6392975" y="36437"/>
        <a:ext cx="1986201" cy="1162780"/>
      </dsp:txXfrm>
    </dsp:sp>
    <dsp:sp modelId="{A68E7A1C-72E0-4559-A49F-C9D228C98930}">
      <dsp:nvSpPr>
        <dsp:cNvPr id="0" name=""/>
        <dsp:cNvSpPr/>
      </dsp:nvSpPr>
      <dsp:spPr>
        <a:xfrm rot="5400000">
          <a:off x="6004524" y="2525975"/>
          <a:ext cx="1535943" cy="185269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147F1-424F-4451-9D03-54D7A5ECD226}">
      <dsp:nvSpPr>
        <dsp:cNvPr id="0" name=""/>
        <dsp:cNvSpPr/>
      </dsp:nvSpPr>
      <dsp:spPr>
        <a:xfrm>
          <a:off x="6356799" y="1544176"/>
          <a:ext cx="2058553" cy="12351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Goal 16, peace, justice and strong institutions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/>
        </a:p>
      </dsp:txBody>
      <dsp:txXfrm>
        <a:off x="6392975" y="1580352"/>
        <a:ext cx="1986201" cy="1162780"/>
      </dsp:txXfrm>
    </dsp:sp>
    <dsp:sp modelId="{FA0DC2BA-0EDF-4420-9D9E-499E6CE5CFC9}">
      <dsp:nvSpPr>
        <dsp:cNvPr id="0" name=""/>
        <dsp:cNvSpPr/>
      </dsp:nvSpPr>
      <dsp:spPr>
        <a:xfrm>
          <a:off x="6356799" y="3088091"/>
          <a:ext cx="2058553" cy="12351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HPP2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Economic advancement </a:t>
          </a:r>
          <a:endParaRPr lang="en-GB" sz="2000" kern="1200" dirty="0"/>
        </a:p>
      </dsp:txBody>
      <dsp:txXfrm>
        <a:off x="6392975" y="3124267"/>
        <a:ext cx="1986201" cy="11627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078" cy="496569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026" y="1"/>
            <a:ext cx="2946078" cy="496569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706F2C-E694-4C0A-A9BC-F0C1C99C2E6D}" type="datetimeFigureOut">
              <a:rPr lang="en-ZA"/>
              <a:pPr>
                <a:defRPr/>
              </a:pPr>
              <a:t>2023/02/20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493"/>
            <a:ext cx="2946078" cy="496568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026" y="9428493"/>
            <a:ext cx="2946078" cy="496568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E07C15-9FC3-4855-BA29-D0C2CDC2956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6878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078" cy="496569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026" y="1"/>
            <a:ext cx="2946078" cy="496569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D8F145E-4059-4F9D-B9CD-659C21B952DF}" type="datetimeFigureOut">
              <a:rPr lang="en-ZA"/>
              <a:pPr>
                <a:defRPr/>
              </a:pPr>
              <a:t>2023/02/20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72" tIns="46086" rIns="92172" bIns="46086" rtlCol="0" anchor="ctr"/>
          <a:lstStyle/>
          <a:p>
            <a:pPr lvl="0"/>
            <a:endParaRPr lang="en-Z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39" y="4715036"/>
            <a:ext cx="5439397" cy="4467539"/>
          </a:xfrm>
          <a:prstGeom prst="rect">
            <a:avLst/>
          </a:prstGeom>
        </p:spPr>
        <p:txBody>
          <a:bodyPr vert="horz" lIns="92172" tIns="46086" rIns="92172" bIns="4608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493"/>
            <a:ext cx="2946078" cy="496568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026" y="9428493"/>
            <a:ext cx="2946078" cy="496568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8E8824B-5EA2-45D2-8447-8D8D5F1789A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47638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8824B-5EA2-45D2-8447-8D8D5F1789AF}" type="slidenum">
              <a:rPr lang="en-ZA" smtClean="0"/>
              <a:pPr>
                <a:defRPr/>
              </a:pPr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76840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8824B-5EA2-45D2-8447-8D8D5F1789AF}" type="slidenum">
              <a:rPr lang="en-ZA" smtClean="0"/>
              <a:pPr>
                <a:defRPr/>
              </a:pPr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953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EB15-77F7-413E-863C-076E22DF60D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E1B6-AFA0-42B5-87BF-EAE7FBB947CF}" type="slidenum">
              <a:rPr lang="en-GB" smtClean="0">
                <a:solidFill>
                  <a:srgbClr val="5FCBEF"/>
                </a:solidFill>
              </a:rPr>
              <a:pPr/>
              <a:t>‹#›</a:t>
            </a:fld>
            <a:endParaRPr lang="en-GB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29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EB15-77F7-413E-863C-076E22DF60D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E1B6-AFA0-42B5-87BF-EAE7FBB947CF}" type="slidenum">
              <a:rPr lang="en-GB" smtClean="0">
                <a:solidFill>
                  <a:srgbClr val="5FCBEF"/>
                </a:solidFill>
              </a:rPr>
              <a:pPr/>
              <a:t>‹#›</a:t>
            </a:fld>
            <a:endParaRPr lang="en-GB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6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EB15-77F7-413E-863C-076E22DF60D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E1B6-AFA0-42B5-87BF-EAE7FBB947CF}" type="slidenum">
              <a:rPr lang="en-GB" smtClean="0">
                <a:solidFill>
                  <a:srgbClr val="5FCBEF"/>
                </a:solidFill>
              </a:rPr>
              <a:pPr/>
              <a:t>‹#›</a:t>
            </a:fld>
            <a:endParaRPr lang="en-GB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1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EB15-77F7-413E-863C-076E22DF60D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E1B6-AFA0-42B5-87BF-EAE7FBB947CF}" type="slidenum">
              <a:rPr lang="en-GB" smtClean="0">
                <a:solidFill>
                  <a:srgbClr val="5FCBEF"/>
                </a:solidFill>
              </a:rPr>
              <a:pPr/>
              <a:t>‹#›</a:t>
            </a:fld>
            <a:endParaRPr lang="en-GB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3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EB15-77F7-413E-863C-076E22DF60D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E1B6-AFA0-42B5-87BF-EAE7FBB947CF}" type="slidenum">
              <a:rPr lang="en-GB" smtClean="0">
                <a:solidFill>
                  <a:srgbClr val="5FCBEF"/>
                </a:solidFill>
              </a:rPr>
              <a:pPr/>
              <a:t>‹#›</a:t>
            </a:fld>
            <a:endParaRPr lang="en-GB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EB15-77F7-413E-863C-076E22DF60D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E1B6-AFA0-42B5-87BF-EAE7FBB947CF}" type="slidenum">
              <a:rPr lang="en-GB" smtClean="0">
                <a:solidFill>
                  <a:srgbClr val="5FCBEF"/>
                </a:solidFill>
              </a:rPr>
              <a:pPr/>
              <a:t>‹#›</a:t>
            </a:fld>
            <a:endParaRPr lang="en-GB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0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EB15-77F7-413E-863C-076E22DF60D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E1B6-AFA0-42B5-87BF-EAE7FBB947CF}" type="slidenum">
              <a:rPr lang="en-GB" smtClean="0">
                <a:solidFill>
                  <a:srgbClr val="5FCBEF"/>
                </a:solidFill>
              </a:rPr>
              <a:pPr/>
              <a:t>‹#›</a:t>
            </a:fld>
            <a:endParaRPr lang="en-GB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7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EB15-77F7-413E-863C-076E22DF60D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E1B6-AFA0-42B5-87BF-EAE7FBB947CF}" type="slidenum">
              <a:rPr lang="en-GB" smtClean="0">
                <a:solidFill>
                  <a:srgbClr val="5FCBEF"/>
                </a:solidFill>
              </a:rPr>
              <a:pPr/>
              <a:t>‹#›</a:t>
            </a:fld>
            <a:endParaRPr lang="en-GB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4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EB15-77F7-413E-863C-076E22DF60D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E1B6-AFA0-42B5-87BF-EAE7FBB947CF}" type="slidenum">
              <a:rPr lang="en-GB" smtClean="0">
                <a:solidFill>
                  <a:srgbClr val="5FCBEF"/>
                </a:solidFill>
              </a:rPr>
              <a:pPr/>
              <a:t>‹#›</a:t>
            </a:fld>
            <a:endParaRPr lang="en-GB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476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EB15-77F7-413E-863C-076E22DF60D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E1B6-AFA0-42B5-87BF-EAE7FBB947CF}" type="slidenum">
              <a:rPr lang="en-GB" smtClean="0">
                <a:solidFill>
                  <a:srgbClr val="5FCBEF"/>
                </a:solidFill>
              </a:rPr>
              <a:pPr/>
              <a:t>‹#›</a:t>
            </a:fld>
            <a:endParaRPr lang="en-GB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54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EB15-77F7-413E-863C-076E22DF60D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E1B6-AFA0-42B5-87BF-EAE7FBB947CF}" type="slidenum">
              <a:rPr lang="en-GB" smtClean="0">
                <a:solidFill>
                  <a:srgbClr val="5FCBEF"/>
                </a:solidFill>
              </a:rPr>
              <a:pPr/>
              <a:t>‹#›</a:t>
            </a:fld>
            <a:endParaRPr lang="en-GB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97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31FEB15-77F7-413E-863C-076E22DF60D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20/02/2023</a:t>
            </a:fld>
            <a:endParaRPr lang="en-GB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AC7E1B6-AFA0-42B5-87BF-EAE7FBB947CF}" type="slidenum">
              <a:rPr lang="en-GB" smtClean="0">
                <a:solidFill>
                  <a:srgbClr val="5FCBEF"/>
                </a:solidFill>
                <a:latin typeface="Trebuchet MS" panose="020B060302020202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srgbClr val="5FCBEF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07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88" r:id="rId1"/>
    <p:sldLayoutId id="2147486889" r:id="rId2"/>
    <p:sldLayoutId id="2147486890" r:id="rId3"/>
    <p:sldLayoutId id="2147486891" r:id="rId4"/>
    <p:sldLayoutId id="2147486892" r:id="rId5"/>
    <p:sldLayoutId id="2147486893" r:id="rId6"/>
    <p:sldLayoutId id="2147486894" r:id="rId7"/>
    <p:sldLayoutId id="2147486895" r:id="rId8"/>
    <p:sldLayoutId id="2147486896" r:id="rId9"/>
    <p:sldLayoutId id="2147486897" r:id="rId10"/>
    <p:sldLayoutId id="21474868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3.emf"/><Relationship Id="rId5" Type="http://schemas.openxmlformats.org/officeDocument/2006/relationships/image" Target="../media/image12.jpeg"/><Relationship Id="rId4" Type="http://schemas.openxmlformats.org/officeDocument/2006/relationships/image" Target="../media/image1.jpe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23.png"/><Relationship Id="rId10" Type="http://schemas.microsoft.com/office/2007/relationships/diagramDrawing" Target="../diagrams/drawing3.xml"/><Relationship Id="rId4" Type="http://schemas.openxmlformats.org/officeDocument/2006/relationships/image" Target="../media/image22.png"/><Relationship Id="rId9" Type="http://schemas.openxmlformats.org/officeDocument/2006/relationships/diagramColors" Target="../diagrams/colors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23.png"/><Relationship Id="rId10" Type="http://schemas.microsoft.com/office/2007/relationships/diagramDrawing" Target="../diagrams/drawing4.xml"/><Relationship Id="rId4" Type="http://schemas.openxmlformats.org/officeDocument/2006/relationships/image" Target="../media/image22.png"/><Relationship Id="rId9" Type="http://schemas.openxmlformats.org/officeDocument/2006/relationships/diagramColors" Target="../diagrams/colors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1442" y="4861143"/>
            <a:ext cx="7315200" cy="181588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Presented by </a:t>
            </a: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Bianca Miriam Nguaiko</a:t>
            </a: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Chief Executive Officer</a:t>
            </a: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Kamanjab Village Council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314558"/>
            <a:ext cx="7923616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atin typeface="Albertus MT" panose="020E0602030304020304" pitchFamily="34" charset="0"/>
              </a:rPr>
              <a:t>KAMANJAB VILLAGE COUNCIL </a:t>
            </a:r>
          </a:p>
          <a:p>
            <a:pPr algn="ctr"/>
            <a:r>
              <a:rPr lang="en-GB" sz="2400" dirty="0" smtClean="0">
                <a:latin typeface="Albertus MT" panose="020E0602030304020304" pitchFamily="34" charset="0"/>
              </a:rPr>
              <a:t>LAND AND HOUSING ALLOCATION STRATEGY AND INFORMAL SETTLEMENT FORMALIZATION, DECONGESTION AND ULTRA AND LOW COST HOUSING STRATEGY  </a:t>
            </a:r>
          </a:p>
          <a:p>
            <a:pPr algn="ctr"/>
            <a:endParaRPr lang="en-GB" sz="2400" b="1" dirty="0" smtClean="0">
              <a:latin typeface="Albertus MT" panose="020E0602030304020304" pitchFamily="34" charset="0"/>
            </a:endParaRPr>
          </a:p>
          <a:p>
            <a:pPr algn="ctr"/>
            <a:r>
              <a:rPr lang="en-GB" sz="2400" b="1" dirty="0" smtClean="0">
                <a:latin typeface="Albertus MT" panose="020E0602030304020304" pitchFamily="34" charset="0"/>
              </a:rPr>
              <a:t>2020-2030 </a:t>
            </a:r>
            <a:endParaRPr lang="en-GB" sz="2400" b="1" dirty="0">
              <a:latin typeface="Albertus MT" panose="020E06020303040203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611" y="2692945"/>
            <a:ext cx="2949645" cy="2355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50" y="2962258"/>
            <a:ext cx="2992163" cy="3042168"/>
          </a:xfrm>
          <a:prstGeom prst="rect">
            <a:avLst/>
          </a:prstGeom>
        </p:spPr>
      </p:pic>
      <p:pic>
        <p:nvPicPr>
          <p:cNvPr id="2" name="Picture 1" descr="KVC LOGO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527" y="3042288"/>
            <a:ext cx="1676400" cy="1375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26402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5078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228598" y="152400"/>
            <a:ext cx="8839199" cy="63094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CAPITALISING ON EXISTING HUMAN SETTELEMENT AND RESOURCES </a:t>
            </a:r>
          </a:p>
          <a:p>
            <a:r>
              <a:rPr lang="en-GB" sz="2800" dirty="0" smtClean="0"/>
              <a:t>11.Approval </a:t>
            </a:r>
            <a:r>
              <a:rPr lang="en-GB" sz="2800" dirty="0" smtClean="0"/>
              <a:t>of permanent construction of houses by plot owners and with own funding with Council subsidy for reduce sand tariff, borehole water for construction to reduce high cost of consumption during construction </a:t>
            </a:r>
          </a:p>
          <a:p>
            <a:r>
              <a:rPr lang="en-GB" sz="2800" dirty="0" smtClean="0"/>
              <a:t>12.Refuse </a:t>
            </a:r>
            <a:r>
              <a:rPr lang="en-GB" sz="2800" dirty="0" smtClean="0"/>
              <a:t>removal done once a week, Wednesday ( donation of </a:t>
            </a:r>
            <a:r>
              <a:rPr lang="en-GB" sz="2800" dirty="0" smtClean="0"/>
              <a:t>210 </a:t>
            </a:r>
            <a:r>
              <a:rPr lang="en-GB" sz="2800" dirty="0" err="1" smtClean="0"/>
              <a:t>liters</a:t>
            </a:r>
            <a:r>
              <a:rPr lang="en-GB" sz="2800" dirty="0" smtClean="0"/>
              <a:t> </a:t>
            </a:r>
            <a:r>
              <a:rPr lang="en-GB" sz="2800" dirty="0" smtClean="0"/>
              <a:t>used empty drums needed to allocated to 1027 residential plots )</a:t>
            </a:r>
          </a:p>
          <a:p>
            <a:r>
              <a:rPr lang="en-GB" sz="2800" dirty="0" smtClean="0"/>
              <a:t>13. Reconstruct </a:t>
            </a:r>
            <a:r>
              <a:rPr lang="en-GB" sz="2800" dirty="0" smtClean="0"/>
              <a:t>and legalise and approved  </a:t>
            </a:r>
            <a:r>
              <a:rPr lang="en-GB" sz="2800" dirty="0" smtClean="0"/>
              <a:t>illegal </a:t>
            </a:r>
            <a:r>
              <a:rPr lang="en-GB" sz="2800" dirty="0" smtClean="0"/>
              <a:t>constructed dwelling before deciding demolishing and approval of </a:t>
            </a:r>
            <a:r>
              <a:rPr lang="en-GB" sz="2800" dirty="0" smtClean="0"/>
              <a:t>boundary relaxation where possible due to previous poor town planning where houses has been constructed on roads and street.</a:t>
            </a:r>
          </a:p>
          <a:p>
            <a:endParaRPr lang="en-GB" sz="800" dirty="0" smtClean="0"/>
          </a:p>
          <a:p>
            <a:r>
              <a:rPr lang="en-GB" sz="2000" b="1" dirty="0" smtClean="0">
                <a:solidFill>
                  <a:srgbClr val="FF0000"/>
                </a:solidFill>
              </a:rPr>
              <a:t>Challenge illegal dumping site on the streets need continuously to use JCB and redundant fleet AND the hard rock.</a:t>
            </a:r>
          </a:p>
        </p:txBody>
      </p:sp>
    </p:spTree>
    <p:extLst>
      <p:ext uri="{BB962C8B-B14F-4D97-AF65-F5344CB8AC3E}">
        <p14:creationId xmlns:p14="http://schemas.microsoft.com/office/powerpoint/2010/main" val="45328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807652" y="-282267"/>
            <a:ext cx="5119911" cy="86708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7800" y="533400"/>
            <a:ext cx="6019800" cy="830997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NEWLAND INFORMAL BLOCK 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09800" y="1981200"/>
            <a:ext cx="1409700" cy="10544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25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747382"/>
              </p:ext>
            </p:extLst>
          </p:nvPr>
        </p:nvGraphicFramePr>
        <p:xfrm>
          <a:off x="40127" y="457200"/>
          <a:ext cx="8943544" cy="17681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78784"/>
                <a:gridCol w="1685891"/>
                <a:gridCol w="2591447"/>
                <a:gridCol w="1291271"/>
                <a:gridCol w="1796151"/>
              </a:tblGrid>
              <a:tr h="62518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INFORMAL AREA </a:t>
                      </a:r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TOTAL ERVEN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 </a:t>
                      </a:r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ILLEGAL  CONSTRUCTION</a:t>
                      </a:r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TOTAL</a:t>
                      </a:r>
                      <a:r>
                        <a:rPr lang="en-GB" baseline="0" dirty="0" smtClean="0"/>
                        <a:t> PLOTS </a:t>
                      </a:r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 POPULATION </a:t>
                      </a:r>
                    </a:p>
                    <a:p>
                      <a:pPr algn="ctr"/>
                      <a:r>
                        <a:rPr lang="en-GB" baseline="0" dirty="0" smtClean="0"/>
                        <a:t>JUNE 2020 </a:t>
                      </a:r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endParaRPr lang="en-GB" sz="1200" dirty="0" smtClean="0"/>
                    </a:p>
                    <a:p>
                      <a:pPr algn="ctr"/>
                      <a:r>
                        <a:rPr lang="en-GB" sz="1200" dirty="0" smtClean="0"/>
                        <a:t>NUWELAND </a:t>
                      </a:r>
                    </a:p>
                    <a:p>
                      <a:pPr algn="ctr"/>
                      <a:r>
                        <a:rPr lang="en-GB" sz="1200" dirty="0" smtClean="0"/>
                        <a:t>EXT 4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347 </a:t>
                      </a:r>
                    </a:p>
                    <a:p>
                      <a:pPr algn="ctr"/>
                      <a:r>
                        <a:rPr lang="en-GB" sz="1200" dirty="0" smtClean="0"/>
                        <a:t> SURVEYED</a:t>
                      </a:r>
                      <a:r>
                        <a:rPr lang="en-GB" sz="1200" baseline="0" dirty="0" smtClean="0"/>
                        <a:t> RESIDETIAL PLOTS </a:t>
                      </a:r>
                    </a:p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68 </a:t>
                      </a:r>
                      <a:r>
                        <a:rPr lang="en-GB" sz="1200" baseline="0" dirty="0" smtClean="0"/>
                        <a:t> UNITS </a:t>
                      </a:r>
                      <a:r>
                        <a:rPr lang="en-GB" sz="1200" dirty="0" smtClean="0"/>
                        <a:t>COSTRUCTED AT OPEN SPACES  resettled to OURAB informal Settlement Reception area </a:t>
                      </a:r>
                    </a:p>
                    <a:p>
                      <a:pPr algn="ctr"/>
                      <a:r>
                        <a:rPr lang="en-GB" sz="1200" baseline="0" dirty="0" smtClean="0"/>
                        <a:t> 1 INSTITUTIONAL PLOT </a:t>
                      </a:r>
                    </a:p>
                    <a:p>
                      <a:pPr algn="ctr"/>
                      <a:r>
                        <a:rPr lang="en-GB" sz="1200" baseline="0" dirty="0" smtClean="0"/>
                        <a:t>2 BUSINESS PLOTS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/>
                    </a:p>
                    <a:p>
                      <a:pPr algn="ctr"/>
                      <a:r>
                        <a:rPr lang="en-GB" sz="1200" dirty="0" smtClean="0"/>
                        <a:t>415 including 68</a:t>
                      </a:r>
                      <a:r>
                        <a:rPr lang="en-GB" sz="1200" baseline="0" dirty="0" smtClean="0"/>
                        <a:t> other land use plots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aseline="0" dirty="0" smtClean="0"/>
                        <a:t>As per data as member of household was captured </a:t>
                      </a:r>
                    </a:p>
                    <a:p>
                      <a:pPr algn="ctr"/>
                      <a:r>
                        <a:rPr lang="en-GB" sz="1200" baseline="0" dirty="0" smtClean="0"/>
                        <a:t>2490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31146"/>
              </p:ext>
            </p:extLst>
          </p:nvPr>
        </p:nvGraphicFramePr>
        <p:xfrm>
          <a:off x="108397" y="2819400"/>
          <a:ext cx="8807004" cy="28023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70451"/>
                <a:gridCol w="1538492"/>
                <a:gridCol w="1912735"/>
                <a:gridCol w="1879406"/>
                <a:gridCol w="1705920"/>
              </a:tblGrid>
              <a:tr h="607831">
                <a:tc gridSpan="5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 </a:t>
                      </a:r>
                      <a:r>
                        <a:rPr lang="en-GB" sz="2000" dirty="0" smtClean="0"/>
                        <a:t>BULK INFRSTRUCTURE  : AVAILABILITY</a:t>
                      </a:r>
                      <a:r>
                        <a:rPr lang="en-GB" sz="2000" baseline="0" dirty="0" smtClean="0"/>
                        <a:t> AND OR EXCESS TO ESSENTIAL SERVICES  </a:t>
                      </a:r>
                      <a:endParaRPr lang="en-GB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5916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WATER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ELECTRICITY 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SEWARAGE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FLUSHING</a:t>
                      </a:r>
                      <a:r>
                        <a:rPr lang="en-GB" sz="1400" b="1" baseline="0" dirty="0" smtClean="0"/>
                        <a:t> TOILETS 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BRICK</a:t>
                      </a:r>
                      <a:r>
                        <a:rPr lang="en-GB" b="1" baseline="0" dirty="0" smtClean="0"/>
                        <a:t> HOUSES</a:t>
                      </a:r>
                      <a:endParaRPr lang="en-GB" b="1" dirty="0"/>
                    </a:p>
                  </a:txBody>
                  <a:tcPr/>
                </a:tc>
              </a:tr>
              <a:tr h="153539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347 CONNECTED </a:t>
                      </a:r>
                    </a:p>
                    <a:p>
                      <a:pPr algn="ctr"/>
                      <a:r>
                        <a:rPr lang="en-GB" sz="1400" dirty="0" smtClean="0"/>
                        <a:t>GRN FUNDING </a:t>
                      </a:r>
                    </a:p>
                    <a:p>
                      <a:pPr algn="ctr"/>
                      <a:r>
                        <a:rPr lang="en-GB" sz="1400" dirty="0" smtClean="0"/>
                        <a:t>2018/2019</a:t>
                      </a:r>
                    </a:p>
                    <a:p>
                      <a:pPr algn="ctr"/>
                      <a:r>
                        <a:rPr lang="en-GB" sz="1400" dirty="0" smtClean="0"/>
                        <a:t>N$8</a:t>
                      </a:r>
                      <a:r>
                        <a:rPr lang="en-GB" sz="1400" baseline="0" dirty="0" smtClean="0"/>
                        <a:t> MILLION 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347</a:t>
                      </a:r>
                    </a:p>
                    <a:p>
                      <a:pPr algn="ctr"/>
                      <a:r>
                        <a:rPr lang="en-GB" sz="1400" dirty="0" smtClean="0"/>
                        <a:t>BY CENORED </a:t>
                      </a:r>
                    </a:p>
                    <a:p>
                      <a:pPr algn="ctr"/>
                      <a:r>
                        <a:rPr lang="en-GB" sz="1400" dirty="0" smtClean="0"/>
                        <a:t>PRE PAID METERS IN SHACK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NONE</a:t>
                      </a:r>
                      <a:r>
                        <a:rPr lang="en-GB" sz="1400" baseline="0" dirty="0" smtClean="0"/>
                        <a:t> </a:t>
                      </a:r>
                    </a:p>
                    <a:p>
                      <a:pPr algn="ctr"/>
                      <a:r>
                        <a:rPr lang="en-GB" sz="1400" baseline="0" dirty="0" smtClean="0"/>
                        <a:t>Built built drain in the meantime until funding is solicited </a:t>
                      </a:r>
                    </a:p>
                    <a:p>
                      <a:pPr algn="ctr"/>
                      <a:r>
                        <a:rPr lang="en-GB" sz="1400" baseline="0" dirty="0" smtClean="0"/>
                        <a:t>VIP TOILET DONATED BY RC AS SAANITAION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 with</a:t>
                      </a:r>
                      <a:r>
                        <a:rPr lang="en-GB" sz="1400" baseline="0" dirty="0" smtClean="0"/>
                        <a:t> drains </a:t>
                      </a:r>
                    </a:p>
                    <a:p>
                      <a:pPr algn="ctr"/>
                      <a:r>
                        <a:rPr lang="en-GB" sz="1400" baseline="0" dirty="0" smtClean="0"/>
                        <a:t>8 connected to sewer opposite street EXT 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O6 </a:t>
                      </a:r>
                    </a:p>
                    <a:p>
                      <a:pPr algn="ctr"/>
                      <a:r>
                        <a:rPr lang="en-GB" sz="1400" dirty="0" smtClean="0"/>
                        <a:t>SELF CONSTRUCTION </a:t>
                      </a:r>
                    </a:p>
                    <a:p>
                      <a:pPr algn="ctr"/>
                      <a:endParaRPr lang="en-GB" sz="1400" dirty="0" smtClean="0"/>
                    </a:p>
                    <a:p>
                      <a:pPr algn="ctr"/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01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132007"/>
              </p:ext>
            </p:extLst>
          </p:nvPr>
        </p:nvGraphicFramePr>
        <p:xfrm>
          <a:off x="264689" y="152400"/>
          <a:ext cx="8693488" cy="243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85421"/>
                <a:gridCol w="2736776"/>
                <a:gridCol w="1661013"/>
                <a:gridCol w="2010278"/>
              </a:tblGrid>
              <a:tr h="44108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Planed and not yet proclaimed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Informal area 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Total ERVEN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PLOTS 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population </a:t>
                      </a:r>
                    </a:p>
                    <a:p>
                      <a:pPr algn="ctr"/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June 2020 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97220"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 smtClean="0"/>
                        <a:t>414  </a:t>
                      </a:r>
                      <a:r>
                        <a:rPr lang="en-GB" sz="2000" dirty="0" smtClean="0"/>
                        <a:t>OURAB</a:t>
                      </a:r>
                      <a:r>
                        <a:rPr lang="en-GB" sz="2000" baseline="0" dirty="0" smtClean="0"/>
                        <a:t> INFORMAL SETTLEMENT</a:t>
                      </a:r>
                    </a:p>
                    <a:p>
                      <a:pPr algn="ctr"/>
                      <a:r>
                        <a:rPr lang="en-GB" sz="2000" baseline="0" dirty="0" smtClean="0"/>
                        <a:t>  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 smtClean="0"/>
                        <a:t>414 (in-house) </a:t>
                      </a:r>
                      <a:r>
                        <a:rPr lang="en-GB" sz="2000" dirty="0" smtClean="0"/>
                        <a:t>ON  DEMARCATED </a:t>
                      </a:r>
                      <a:r>
                        <a:rPr lang="en-GB" sz="2000" baseline="0" dirty="0" smtClean="0"/>
                        <a:t> RESIDETIAL PLOTS</a:t>
                      </a:r>
                    </a:p>
                    <a:p>
                      <a:pPr algn="ctr"/>
                      <a:r>
                        <a:rPr lang="en-GB" sz="2000" baseline="0" dirty="0" smtClean="0"/>
                        <a:t> size 300m² each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414</a:t>
                      </a:r>
                    </a:p>
                    <a:p>
                      <a:pPr algn="ctr"/>
                      <a:r>
                        <a:rPr lang="en-GB" sz="2000" dirty="0" smtClean="0"/>
                        <a:t>Only</a:t>
                      </a:r>
                      <a:r>
                        <a:rPr lang="en-GB" sz="2000" baseline="0" dirty="0" smtClean="0"/>
                        <a:t> residential </a:t>
                      </a:r>
                    </a:p>
                    <a:p>
                      <a:pPr algn="ctr"/>
                      <a:endParaRPr lang="en-GB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 smtClean="0"/>
                        <a:t>As per data as member of household was captured</a:t>
                      </a:r>
                    </a:p>
                    <a:p>
                      <a:pPr algn="ctr"/>
                      <a:r>
                        <a:rPr lang="en-GB" sz="2000" baseline="0" dirty="0" smtClean="0"/>
                        <a:t> 2070 </a:t>
                      </a:r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8854867"/>
              </p:ext>
            </p:extLst>
          </p:nvPr>
        </p:nvGraphicFramePr>
        <p:xfrm>
          <a:off x="254694" y="2764665"/>
          <a:ext cx="8638818" cy="39673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64418"/>
                <a:gridCol w="1417054"/>
                <a:gridCol w="1322912"/>
                <a:gridCol w="1344359"/>
                <a:gridCol w="1113907"/>
                <a:gridCol w="1976168"/>
              </a:tblGrid>
              <a:tr h="482510">
                <a:tc gridSpan="6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AVAILABILITY</a:t>
                      </a:r>
                      <a:r>
                        <a:rPr lang="en-GB" baseline="0" dirty="0" smtClean="0"/>
                        <a:t> AND OR EXCESS TO ESSENTIAL SERVICES </a:t>
                      </a:r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5589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WATER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ELECTRICITY </a:t>
                      </a:r>
                      <a:endParaRPr lang="en-GB" sz="28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SEWARAGE</a:t>
                      </a:r>
                      <a:endParaRPr lang="en-GB" sz="28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FLUSHING</a:t>
                      </a:r>
                      <a:r>
                        <a:rPr lang="en-GB" sz="2800" baseline="0" dirty="0" smtClean="0"/>
                        <a:t> TOILETS </a:t>
                      </a:r>
                      <a:endParaRPr lang="en-GB" sz="28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DRY TOILETS</a:t>
                      </a:r>
                      <a:endParaRPr lang="en-GB" sz="28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BRICKS</a:t>
                      </a:r>
                      <a:r>
                        <a:rPr lang="en-GB" sz="2800" baseline="0" dirty="0" smtClean="0"/>
                        <a:t> HOUSES or buildings  </a:t>
                      </a:r>
                      <a:endParaRPr lang="en-GB" sz="2800" b="1" dirty="0"/>
                    </a:p>
                  </a:txBody>
                  <a:tcPr/>
                </a:tc>
              </a:tr>
              <a:tr h="152893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414</a:t>
                      </a:r>
                    </a:p>
                    <a:p>
                      <a:pPr algn="ctr"/>
                      <a:r>
                        <a:rPr lang="en-GB" sz="1800" dirty="0" smtClean="0"/>
                        <a:t>CONNECTED </a:t>
                      </a:r>
                    </a:p>
                    <a:p>
                      <a:pPr algn="ctr"/>
                      <a:endParaRPr lang="en-GB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none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 smtClean="0"/>
                    </a:p>
                    <a:p>
                      <a:pPr algn="ctr"/>
                      <a:r>
                        <a:rPr lang="en-GB" sz="1800" dirty="0" smtClean="0"/>
                        <a:t>1</a:t>
                      </a:r>
                      <a:r>
                        <a:rPr lang="en-GB" sz="1800" baseline="0" dirty="0" smtClean="0"/>
                        <a:t> drain connected to 4 pilot houses 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aseline="0" dirty="0" smtClean="0"/>
                        <a:t>005</a:t>
                      </a:r>
                      <a:endParaRPr lang="en-GB" sz="18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25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05</a:t>
                      </a:r>
                    </a:p>
                    <a:p>
                      <a:pPr algn="ctr"/>
                      <a:r>
                        <a:rPr lang="en-GB" sz="1800" dirty="0" smtClean="0"/>
                        <a:t>Includes</a:t>
                      </a:r>
                      <a:r>
                        <a:rPr lang="en-GB" sz="1800" baseline="0" dirty="0" smtClean="0"/>
                        <a:t> 4 pilot houses constructed by Council </a:t>
                      </a:r>
                      <a:endParaRPr lang="en-GB" sz="1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79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9012" y="278249"/>
            <a:ext cx="8380188" cy="61247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2800" dirty="0" smtClean="0">
              <a:solidFill>
                <a:srgbClr val="FF0000"/>
              </a:solidFill>
            </a:endParaRPr>
          </a:p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OUR STRATEGY FOR HOUSING CONSTRUCTION STRATEGY </a:t>
            </a:r>
          </a:p>
          <a:p>
            <a:pPr marL="342900" indent="-342900">
              <a:buAutoNum type="arabicPeriod"/>
            </a:pPr>
            <a:r>
              <a:rPr lang="en-GB" sz="2800" dirty="0" smtClean="0"/>
              <a:t>Once 50% of the erf price is deemed and or fully paid, the accountant give information to property  clerk </a:t>
            </a:r>
          </a:p>
          <a:p>
            <a:pPr marL="342900" indent="-342900">
              <a:buAutoNum type="arabicPeriod"/>
            </a:pPr>
            <a:r>
              <a:rPr lang="en-GB" sz="2800" dirty="0" smtClean="0"/>
              <a:t>If the targeted beneficiary is willing to participate  based on income the debtors loan agreement is completed</a:t>
            </a:r>
          </a:p>
          <a:p>
            <a:pPr marL="342900" indent="-342900">
              <a:buAutoNum type="arabicPeriod"/>
            </a:pPr>
            <a:r>
              <a:rPr lang="en-GB" sz="2800" dirty="0" smtClean="0"/>
              <a:t>The beneficiary is requested to solicit a builder and the agreement between the builder and beneficiary is signed </a:t>
            </a:r>
          </a:p>
          <a:p>
            <a:pPr marL="342900" indent="-342900">
              <a:buAutoNum type="arabicPeriod"/>
            </a:pPr>
            <a:r>
              <a:rPr lang="en-GB" sz="2800" dirty="0" smtClean="0"/>
              <a:t>Funding from the sale of erven deposited in a special account is used to buy building material , bulk cement and pay the builders</a:t>
            </a:r>
          </a:p>
        </p:txBody>
      </p:sp>
    </p:spTree>
    <p:extLst>
      <p:ext uri="{BB962C8B-B14F-4D97-AF65-F5344CB8AC3E}">
        <p14:creationId xmlns:p14="http://schemas.microsoft.com/office/powerpoint/2010/main" val="332544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838200"/>
            <a:ext cx="7848600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2400" dirty="0" smtClean="0">
              <a:solidFill>
                <a:srgbClr val="FF0000"/>
              </a:solidFill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OUR STRATEGY FOR HOUSING CONSTRUCTION STRATEGY </a:t>
            </a:r>
          </a:p>
          <a:p>
            <a:r>
              <a:rPr lang="en-GB" sz="2400" dirty="0" smtClean="0"/>
              <a:t>5. To minimise import of bricks , Council initiated 2 youth brick making project from whom we are buying the bricks </a:t>
            </a:r>
          </a:p>
          <a:p>
            <a:r>
              <a:rPr lang="en-GB" sz="2400" dirty="0" smtClean="0"/>
              <a:t>6. Council provide borehole water and sand to the youth project at N$500 per month . Sand is delivered once a week and water pump when tanks are empty.</a:t>
            </a:r>
          </a:p>
          <a:p>
            <a:r>
              <a:rPr lang="en-GB" sz="2400" dirty="0" smtClean="0"/>
              <a:t>7. The initiative create employment to 12 youth </a:t>
            </a:r>
          </a:p>
          <a:p>
            <a:endParaRPr lang="en-GB" sz="2400" dirty="0" smtClean="0"/>
          </a:p>
          <a:p>
            <a:r>
              <a:rPr lang="en-GB" sz="2400" dirty="0" smtClean="0"/>
              <a:t>Challenge : </a:t>
            </a:r>
            <a:r>
              <a:rPr lang="en-GB" sz="2400" dirty="0" smtClean="0">
                <a:solidFill>
                  <a:srgbClr val="FF0000"/>
                </a:solidFill>
              </a:rPr>
              <a:t>Rocky terrain, slow builder, limited builders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3511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705" y="1795215"/>
            <a:ext cx="4137103" cy="26949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25" b="1" cap="all" dirty="0">
                <a:solidFill>
                  <a:srgbClr val="000000"/>
                </a:solidFill>
                <a:latin typeface="Lucida Calligraphy" panose="03010101010101010101" pitchFamily="66" charset="0"/>
              </a:rPr>
              <a:t> </a:t>
            </a:r>
            <a:endParaRPr lang="en-US" sz="9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3600" b="1" cap="all" dirty="0">
                <a:solidFill>
                  <a:srgbClr val="000000"/>
                </a:solidFill>
                <a:latin typeface="Lucida Bright" panose="02040602050505020304" pitchFamily="18" charset="0"/>
              </a:rPr>
              <a:t> </a:t>
            </a:r>
            <a:r>
              <a:rPr lang="en-US" sz="4500" b="1" cap="all" dirty="0">
                <a:solidFill>
                  <a:srgbClr val="FF0000"/>
                </a:solidFill>
                <a:latin typeface="Lucida Bright" panose="02040602050505020304" pitchFamily="18" charset="0"/>
              </a:rPr>
              <a:t>option 2</a:t>
            </a:r>
          </a:p>
          <a:p>
            <a:pPr algn="ctr">
              <a:lnSpc>
                <a:spcPct val="90000"/>
              </a:lnSpc>
            </a:pPr>
            <a:r>
              <a:rPr lang="en-US" sz="2700" b="1" cap="all" dirty="0">
                <a:solidFill>
                  <a:srgbClr val="000000"/>
                </a:solidFill>
                <a:latin typeface="Lucida Bright" panose="02040602050505020304" pitchFamily="18" charset="0"/>
              </a:rPr>
              <a:t>1 bedroom</a:t>
            </a:r>
          </a:p>
          <a:p>
            <a:pPr algn="ctr">
              <a:lnSpc>
                <a:spcPct val="90000"/>
              </a:lnSpc>
            </a:pPr>
            <a:r>
              <a:rPr lang="en-US" sz="2700" b="1" cap="all" dirty="0">
                <a:solidFill>
                  <a:srgbClr val="000000"/>
                </a:solidFill>
                <a:latin typeface="Lucida Bright" panose="02040602050505020304" pitchFamily="18" charset="0"/>
              </a:rPr>
              <a:t>Kitchen </a:t>
            </a:r>
          </a:p>
          <a:p>
            <a:pPr algn="ctr">
              <a:lnSpc>
                <a:spcPct val="90000"/>
              </a:lnSpc>
            </a:pPr>
            <a:r>
              <a:rPr lang="en-US" sz="2700" b="1" cap="all" dirty="0">
                <a:solidFill>
                  <a:srgbClr val="000000"/>
                </a:solidFill>
                <a:latin typeface="Lucida Bright" panose="02040602050505020304" pitchFamily="18" charset="0"/>
              </a:rPr>
              <a:t>Toilet/ shower </a:t>
            </a:r>
          </a:p>
          <a:p>
            <a:pPr algn="ctr"/>
            <a:r>
              <a:rPr lang="en-US" sz="1400" b="1" cap="all" dirty="0" smtClean="0">
                <a:latin typeface="Albertus Extra Bold" panose="020E0802040304020204" pitchFamily="34" charset="0"/>
              </a:rPr>
              <a:t>Roof structure  and floor for additional bedroom, living room  already completed </a:t>
            </a:r>
            <a:endParaRPr lang="en-US" sz="1400" b="1" cap="all" dirty="0">
              <a:latin typeface="Albertus Extra Bold" panose="020E0802040304020204" pitchFamily="34" charset="0"/>
            </a:endParaRPr>
          </a:p>
          <a:p>
            <a:r>
              <a:rPr lang="en-US" sz="900" dirty="0">
                <a:latin typeface="Albertus Extra Bold" panose="020E0802040304020204" pitchFamily="34" charset="0"/>
              </a:rPr>
              <a:t> 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7348" y="4876800"/>
            <a:ext cx="4190999" cy="1133208"/>
          </a:xfrm>
          <a:prstGeom prst="rect">
            <a:avLst/>
          </a:prstGeom>
          <a:solidFill>
            <a:srgbClr val="FFFFFF"/>
          </a:solidFill>
          <a:ln w="317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27432" tIns="68580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hangingPunct="0"/>
            <a:endParaRPr lang="en-US" altLang="en-US" sz="9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defTabSz="685800" eaLnBrk="0" hangingPunct="0"/>
            <a:r>
              <a:rPr lang="en-US" altLang="en-US" sz="4950" dirty="0">
                <a:solidFill>
                  <a:srgbClr val="FF0000"/>
                </a:solidFill>
                <a:latin typeface="Arial" panose="020B0604020202020204" pitchFamily="34" charset="0"/>
              </a:rPr>
              <a:t>N$35,000.00</a:t>
            </a:r>
          </a:p>
        </p:txBody>
      </p:sp>
      <p:sp>
        <p:nvSpPr>
          <p:cNvPr id="6" name="Rectangle 5"/>
          <p:cNvSpPr/>
          <p:nvPr/>
        </p:nvSpPr>
        <p:spPr>
          <a:xfrm>
            <a:off x="2560846" y="247403"/>
            <a:ext cx="4631908" cy="13157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Kamanjab Village Council </a:t>
            </a:r>
          </a:p>
        </p:txBody>
      </p:sp>
      <p:pic>
        <p:nvPicPr>
          <p:cNvPr id="1028" name="Picture 1" descr="KVC LOGO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75" y="129251"/>
            <a:ext cx="1423231" cy="1444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795215"/>
            <a:ext cx="3310722" cy="2451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508016"/>
            <a:ext cx="4191000" cy="2347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5483" y="55454"/>
            <a:ext cx="1488517" cy="114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5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970" y="1371600"/>
            <a:ext cx="3805017" cy="356751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25" b="1" cap="all" dirty="0">
                <a:solidFill>
                  <a:srgbClr val="000000"/>
                </a:solidFill>
                <a:latin typeface="Lucida Calligraphy" panose="03010101010101010101" pitchFamily="66" charset="0"/>
              </a:rPr>
              <a:t> </a:t>
            </a:r>
            <a:endParaRPr lang="en-US" sz="9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3600" b="1" cap="all" dirty="0">
                <a:solidFill>
                  <a:srgbClr val="000000"/>
                </a:solidFill>
                <a:latin typeface="Lucida Bright" panose="02040602050505020304" pitchFamily="18" charset="0"/>
              </a:rPr>
              <a:t> </a:t>
            </a:r>
            <a:r>
              <a:rPr lang="en-US" sz="4500" b="1" cap="all" dirty="0">
                <a:solidFill>
                  <a:srgbClr val="FF0000"/>
                </a:solidFill>
                <a:latin typeface="Lucida Bright" panose="02040602050505020304" pitchFamily="18" charset="0"/>
              </a:rPr>
              <a:t>option 3</a:t>
            </a:r>
          </a:p>
          <a:p>
            <a:pPr algn="ctr">
              <a:lnSpc>
                <a:spcPct val="90000"/>
              </a:lnSpc>
            </a:pPr>
            <a:r>
              <a:rPr lang="en-US" sz="2700" b="1" cap="all" dirty="0">
                <a:solidFill>
                  <a:srgbClr val="000000"/>
                </a:solidFill>
                <a:latin typeface="Lucida Bright" panose="02040602050505020304" pitchFamily="18" charset="0"/>
              </a:rPr>
              <a:t>2 bedrooms</a:t>
            </a:r>
          </a:p>
          <a:p>
            <a:pPr algn="ctr">
              <a:lnSpc>
                <a:spcPct val="90000"/>
              </a:lnSpc>
            </a:pPr>
            <a:r>
              <a:rPr lang="en-US" sz="2700" b="1" cap="all" dirty="0">
                <a:solidFill>
                  <a:srgbClr val="000000"/>
                </a:solidFill>
                <a:latin typeface="Lucida Bright" panose="02040602050505020304" pitchFamily="18" charset="0"/>
              </a:rPr>
              <a:t>Toilet/ shower </a:t>
            </a:r>
          </a:p>
          <a:p>
            <a:pPr algn="ctr"/>
            <a:r>
              <a:rPr lang="en-US" sz="1600" cap="all" dirty="0" smtClean="0">
                <a:latin typeface="Albertus Extra Bold" panose="020E0802040304020204" pitchFamily="34" charset="0"/>
              </a:rPr>
              <a:t>Roof structure and floors for the living room and kitchen completed </a:t>
            </a:r>
            <a:endParaRPr lang="en-US" sz="1600" cap="all" dirty="0">
              <a:latin typeface="Albertus Extra Bold" panose="020E0802040304020204" pitchFamily="34" charset="0"/>
            </a:endParaRPr>
          </a:p>
          <a:p>
            <a:pPr algn="ctr"/>
            <a:r>
              <a:rPr lang="en-US" sz="3000" b="1" cap="all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DIY </a:t>
            </a:r>
            <a:r>
              <a:rPr lang="en-US" sz="1600" b="1" cap="all" dirty="0">
                <a:solidFill>
                  <a:srgbClr val="FF0000"/>
                </a:solidFill>
                <a:latin typeface="Agency FB" panose="020B0503020202020204" pitchFamily="34" charset="0"/>
              </a:rPr>
              <a:t>(beneficiaries to reduced loan by completing the external </a:t>
            </a:r>
            <a:r>
              <a:rPr lang="en-US" sz="1600" b="1" cap="all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walls as household initiative gradually      </a:t>
            </a:r>
            <a:r>
              <a:rPr lang="en-US" sz="1600" b="1" cap="all" dirty="0" smtClean="0">
                <a:latin typeface="Agency FB" panose="020B0503020202020204" pitchFamily="34" charset="0"/>
              </a:rPr>
              <a:t>  </a:t>
            </a:r>
            <a:endParaRPr lang="en-US" sz="1600" dirty="0">
              <a:latin typeface="Agency FB" panose="020B0503020202020204" pitchFamily="34" charset="0"/>
            </a:endParaRPr>
          </a:p>
          <a:p>
            <a:r>
              <a:rPr lang="en-US" sz="1600" dirty="0">
                <a:latin typeface="Agency FB" panose="020B0503020202020204" pitchFamily="34" charset="0"/>
              </a:rPr>
              <a:t> 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28233" y="5586412"/>
            <a:ext cx="3567925" cy="731500"/>
          </a:xfrm>
          <a:prstGeom prst="rect">
            <a:avLst/>
          </a:prstGeom>
          <a:solidFill>
            <a:srgbClr val="FFFFFF"/>
          </a:solidFill>
          <a:ln w="317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27432" tIns="68580" rIns="27432" bIns="27432" numCol="1" anchor="t" anchorCtr="0" compatLnSpc="1">
            <a:prstTxWarp prst="textNoShape">
              <a:avLst/>
            </a:prstTxWarp>
          </a:bodyPr>
          <a:lstStyle/>
          <a:p>
            <a:pPr defTabSz="685800" eaLnBrk="0" hangingPunct="0"/>
            <a:r>
              <a:rPr lang="en-US" altLang="en-US" sz="4500" dirty="0">
                <a:solidFill>
                  <a:srgbClr val="FF0000"/>
                </a:solidFill>
                <a:latin typeface="Arial" panose="020B0604020202020204" pitchFamily="34" charset="0"/>
              </a:rPr>
              <a:t>N$40,000.00</a:t>
            </a:r>
          </a:p>
        </p:txBody>
      </p:sp>
      <p:pic>
        <p:nvPicPr>
          <p:cNvPr id="1028" name="Picture 1" descr="KVC LOGO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0" y="148183"/>
            <a:ext cx="1295369" cy="1223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1399339" y="337442"/>
            <a:ext cx="6444530" cy="6924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Kamanjab Village Council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6158" y="1097310"/>
            <a:ext cx="4834018" cy="3215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2012" y="4905777"/>
            <a:ext cx="4486275" cy="1909956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24875" y="5381625"/>
            <a:ext cx="4572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1746" y="148183"/>
            <a:ext cx="1392729" cy="107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0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35" y="2027654"/>
            <a:ext cx="4111191" cy="26688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25" b="1" cap="all" dirty="0">
                <a:solidFill>
                  <a:srgbClr val="000000"/>
                </a:solidFill>
                <a:latin typeface="Lucida Calligraphy" panose="03010101010101010101" pitchFamily="66" charset="0"/>
              </a:rPr>
              <a:t> </a:t>
            </a:r>
            <a:endParaRPr lang="en-US" sz="9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3600" b="1" cap="all" dirty="0">
                <a:solidFill>
                  <a:srgbClr val="000000"/>
                </a:solidFill>
                <a:latin typeface="Lucida Bright" panose="02040602050505020304" pitchFamily="18" charset="0"/>
              </a:rPr>
              <a:t> </a:t>
            </a:r>
            <a:r>
              <a:rPr lang="en-US" sz="4500" b="1" cap="all" dirty="0">
                <a:solidFill>
                  <a:srgbClr val="FF0000"/>
                </a:solidFill>
                <a:latin typeface="Lucida Bright" panose="02040602050505020304" pitchFamily="18" charset="0"/>
              </a:rPr>
              <a:t>option 4</a:t>
            </a:r>
          </a:p>
          <a:p>
            <a:pPr algn="ctr">
              <a:lnSpc>
                <a:spcPct val="90000"/>
              </a:lnSpc>
            </a:pPr>
            <a:r>
              <a:rPr lang="en-US" sz="2700" b="1" cap="all" dirty="0">
                <a:solidFill>
                  <a:srgbClr val="000000"/>
                </a:solidFill>
                <a:latin typeface="Lucida Bright" panose="02040602050505020304" pitchFamily="18" charset="0"/>
              </a:rPr>
              <a:t>2 bedrooms</a:t>
            </a:r>
          </a:p>
          <a:p>
            <a:pPr algn="ctr">
              <a:lnSpc>
                <a:spcPct val="90000"/>
              </a:lnSpc>
            </a:pPr>
            <a:r>
              <a:rPr lang="en-US" sz="2700" b="1" cap="all" dirty="0">
                <a:solidFill>
                  <a:srgbClr val="000000"/>
                </a:solidFill>
                <a:latin typeface="Lucida Bright" panose="02040602050505020304" pitchFamily="18" charset="0"/>
              </a:rPr>
              <a:t>Living room</a:t>
            </a:r>
          </a:p>
          <a:p>
            <a:pPr algn="ctr">
              <a:lnSpc>
                <a:spcPct val="90000"/>
              </a:lnSpc>
            </a:pPr>
            <a:r>
              <a:rPr lang="en-US" sz="2700" b="1" cap="all" dirty="0">
                <a:solidFill>
                  <a:srgbClr val="000000"/>
                </a:solidFill>
                <a:latin typeface="Lucida Bright" panose="02040602050505020304" pitchFamily="18" charset="0"/>
              </a:rPr>
              <a:t>Kitchen</a:t>
            </a:r>
          </a:p>
          <a:p>
            <a:pPr algn="ctr">
              <a:lnSpc>
                <a:spcPct val="90000"/>
              </a:lnSpc>
            </a:pPr>
            <a:r>
              <a:rPr lang="en-US" sz="2700" b="1" cap="all" dirty="0">
                <a:solidFill>
                  <a:srgbClr val="000000"/>
                </a:solidFill>
                <a:latin typeface="Lucida Bright" panose="02040602050505020304" pitchFamily="18" charset="0"/>
              </a:rPr>
              <a:t>Toilet/ shower </a:t>
            </a:r>
          </a:p>
          <a:p>
            <a:pPr algn="ctr"/>
            <a:r>
              <a:rPr lang="en-US" sz="1600" b="1" cap="all" dirty="0">
                <a:latin typeface="Albertus Extra Bold" panose="020E0802040304020204" pitchFamily="34" charset="0"/>
              </a:rPr>
              <a:t>No floor tiles and  n0 ceiling        </a:t>
            </a:r>
            <a:endParaRPr lang="en-US" sz="1600" dirty="0">
              <a:latin typeface="Albertus Extra Bold" panose="020E0802040304020204" pitchFamily="34" charset="0"/>
            </a:endParaRPr>
          </a:p>
          <a:p>
            <a:r>
              <a:rPr lang="en-US" sz="900" dirty="0">
                <a:latin typeface="Albertus Extra Bold" panose="020E0802040304020204" pitchFamily="34" charset="0"/>
              </a:rPr>
              <a:t> 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0753" y="4973719"/>
            <a:ext cx="3855954" cy="1007261"/>
          </a:xfrm>
          <a:prstGeom prst="rect">
            <a:avLst/>
          </a:prstGeom>
          <a:solidFill>
            <a:srgbClr val="FFFFFF"/>
          </a:solidFill>
          <a:ln w="317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27432" tIns="68580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hangingPunct="0"/>
            <a:endParaRPr lang="en-US" altLang="en-US" sz="9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685800" eaLnBrk="0" hangingPunct="0"/>
            <a:r>
              <a:rPr lang="en-US" altLang="en-US" sz="4950" dirty="0">
                <a:solidFill>
                  <a:srgbClr val="FF0000"/>
                </a:solidFill>
                <a:latin typeface="Arial" panose="020B0604020202020204" pitchFamily="34" charset="0"/>
              </a:rPr>
              <a:t>N$80,000.00</a:t>
            </a:r>
          </a:p>
        </p:txBody>
      </p:sp>
      <p:pic>
        <p:nvPicPr>
          <p:cNvPr id="1028" name="Picture 1" descr="KVC LOGO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76" y="977236"/>
            <a:ext cx="954477" cy="693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1665307" y="1037508"/>
            <a:ext cx="6444530" cy="6924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Kamanjab Village Council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071" y="1937023"/>
            <a:ext cx="4454132" cy="3113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924" y="5072364"/>
            <a:ext cx="2932529" cy="153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6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016" y="1219200"/>
            <a:ext cx="4279006" cy="31150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25" b="1" cap="all" dirty="0">
                <a:solidFill>
                  <a:srgbClr val="000000"/>
                </a:solidFill>
                <a:latin typeface="Lucida Calligraphy" panose="03010101010101010101" pitchFamily="66" charset="0"/>
              </a:rPr>
              <a:t> </a:t>
            </a:r>
            <a:endParaRPr lang="en-US" sz="9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3600" b="1" cap="all" dirty="0">
                <a:solidFill>
                  <a:srgbClr val="000000"/>
                </a:solidFill>
                <a:latin typeface="Lucida Bright" panose="02040602050505020304" pitchFamily="18" charset="0"/>
              </a:rPr>
              <a:t> </a:t>
            </a:r>
            <a:r>
              <a:rPr lang="en-US" sz="4500" b="1" cap="all" dirty="0">
                <a:solidFill>
                  <a:srgbClr val="FF0000"/>
                </a:solidFill>
                <a:latin typeface="Lucida Bright" panose="02040602050505020304" pitchFamily="18" charset="0"/>
              </a:rPr>
              <a:t>option 5</a:t>
            </a:r>
          </a:p>
          <a:p>
            <a:pPr algn="ctr">
              <a:lnSpc>
                <a:spcPct val="90000"/>
              </a:lnSpc>
            </a:pPr>
            <a:r>
              <a:rPr lang="en-US" sz="2700" b="1" cap="all" dirty="0">
                <a:solidFill>
                  <a:srgbClr val="000000"/>
                </a:solidFill>
                <a:latin typeface="Lucida Bright" panose="02040602050505020304" pitchFamily="18" charset="0"/>
              </a:rPr>
              <a:t>2 bedrooms</a:t>
            </a:r>
          </a:p>
          <a:p>
            <a:pPr algn="ctr">
              <a:lnSpc>
                <a:spcPct val="90000"/>
              </a:lnSpc>
            </a:pPr>
            <a:r>
              <a:rPr lang="en-US" sz="2700" b="1" cap="all" dirty="0">
                <a:solidFill>
                  <a:srgbClr val="000000"/>
                </a:solidFill>
                <a:latin typeface="Lucida Bright" panose="02040602050505020304" pitchFamily="18" charset="0"/>
              </a:rPr>
              <a:t>Living room</a:t>
            </a:r>
          </a:p>
          <a:p>
            <a:pPr algn="ctr">
              <a:lnSpc>
                <a:spcPct val="90000"/>
              </a:lnSpc>
            </a:pPr>
            <a:r>
              <a:rPr lang="en-US" sz="2700" b="1" cap="all" dirty="0">
                <a:solidFill>
                  <a:srgbClr val="000000"/>
                </a:solidFill>
                <a:latin typeface="Lucida Bright" panose="02040602050505020304" pitchFamily="18" charset="0"/>
              </a:rPr>
              <a:t>Kitchen</a:t>
            </a:r>
          </a:p>
          <a:p>
            <a:pPr algn="ctr">
              <a:lnSpc>
                <a:spcPct val="90000"/>
              </a:lnSpc>
            </a:pPr>
            <a:r>
              <a:rPr lang="en-US" sz="2700" b="1" cap="all" dirty="0">
                <a:solidFill>
                  <a:srgbClr val="000000"/>
                </a:solidFill>
                <a:latin typeface="Lucida Bright" panose="02040602050505020304" pitchFamily="18" charset="0"/>
              </a:rPr>
              <a:t>Toilet/ shower </a:t>
            </a:r>
          </a:p>
          <a:p>
            <a:pPr algn="ctr">
              <a:lnSpc>
                <a:spcPct val="90000"/>
              </a:lnSpc>
            </a:pPr>
            <a:r>
              <a:rPr lang="en-US" sz="1500" cap="all" dirty="0">
                <a:latin typeface="Albertus Extra Bold" panose="020E0802040304020204" pitchFamily="34" charset="0"/>
              </a:rPr>
              <a:t>Ceramic floor tiles</a:t>
            </a:r>
          </a:p>
          <a:p>
            <a:pPr algn="ctr">
              <a:lnSpc>
                <a:spcPct val="90000"/>
              </a:lnSpc>
            </a:pPr>
            <a:r>
              <a:rPr lang="en-US" sz="1500" cap="all" dirty="0">
                <a:latin typeface="Albertus Extra Bold" panose="020E0802040304020204" pitchFamily="34" charset="0"/>
              </a:rPr>
              <a:t>Ceiling </a:t>
            </a:r>
            <a:endParaRPr lang="en-US" sz="1500" cap="all" dirty="0" smtClean="0">
              <a:latin typeface="Albertus Extra Bold" panose="020E0802040304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500" cap="all" dirty="0" smtClean="0">
                <a:latin typeface="Albertus Extra Bold" panose="020E0802040304020204" pitchFamily="34" charset="0"/>
              </a:rPr>
              <a:t>Piloting </a:t>
            </a:r>
          </a:p>
          <a:p>
            <a:pPr algn="ctr">
              <a:lnSpc>
                <a:spcPct val="90000"/>
              </a:lnSpc>
            </a:pPr>
            <a:r>
              <a:rPr lang="en-US" sz="1500" cap="all" dirty="0" smtClean="0">
                <a:latin typeface="Albertus Extra Bold" panose="020E0802040304020204" pitchFamily="34" charset="0"/>
              </a:rPr>
              <a:t>( </a:t>
            </a:r>
            <a:endParaRPr lang="en-US" sz="900" dirty="0">
              <a:latin typeface="Albertus Extra Bold" panose="020E080204030402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11808" y="5653146"/>
            <a:ext cx="3876675" cy="795647"/>
          </a:xfrm>
          <a:prstGeom prst="rect">
            <a:avLst/>
          </a:prstGeom>
          <a:solidFill>
            <a:srgbClr val="FFFFFF"/>
          </a:solidFill>
          <a:ln w="317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27432" tIns="68580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hangingPunct="0"/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defTabSz="685800" eaLnBrk="0" hangingPunct="0"/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N$125, 000.00</a:t>
            </a:r>
          </a:p>
        </p:txBody>
      </p:sp>
      <p:pic>
        <p:nvPicPr>
          <p:cNvPr id="1028" name="Picture 1" descr="KVC LOGO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466"/>
            <a:ext cx="1293731" cy="872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589" y="820501"/>
            <a:ext cx="3559894" cy="31418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5000" y="252168"/>
            <a:ext cx="6444530" cy="6924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Kamanjab Village Council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46865" y="4491289"/>
            <a:ext cx="3547859" cy="214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0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533400"/>
            <a:ext cx="8234966" cy="507831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Definition : Kamanjab Village Council Land and Housing Waiting List  Beneficiaries </a:t>
            </a:r>
          </a:p>
          <a:p>
            <a:pPr marL="457200" indent="-457200" algn="just">
              <a:buAutoNum type="arabicPeriod"/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bertus MT Lt" pitchFamily="2" charset="0"/>
              </a:rPr>
              <a:t>As registered tenants  with a lease agreement who resides in  informal settlements , or a backyard squatter, or a resident in any rental flat or house , or a  owner of a undeveloped or unimproved  residential erf, above the age of 21 years , with a voters registration of Kamanjab  Constituency  , employed or self employ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bertus MT Lt" pitchFamily="2" charset="0"/>
              </a:rPr>
              <a:t>, or with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bertus MT Lt" pitchFamily="2" charset="0"/>
              </a:rPr>
              <a:t>proof of income  of which the total household basic income be from N$1,000 – N$30,000 per months , and who do not have any 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bertus MT Lt" pitchFamily="2" charset="0"/>
              </a:rPr>
              <a:t>title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bertus MT Lt" pitchFamily="2" charset="0"/>
              </a:rPr>
              <a:t> Deed else where, or who did not benefit from any subsidies housing scheme in Namibia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.</a:t>
            </a:r>
          </a:p>
          <a:p>
            <a:endParaRPr lang="en-US" sz="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endParaRPr lang="en-US" sz="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bertus MT Lt" pitchFamily="2" charset="0"/>
              </a:rPr>
              <a:t>Such beneficiary shall further meet the criteria's and requirement as per National Housing Development Act ,28 of 2000  and to or any directives and resolutions by Council 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457200" indent="-457200">
              <a:buAutoNum type="arabicPeriod" startAt="2"/>
            </a:pP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659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223391"/>
            <a:ext cx="8839200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GB" sz="3200" b="1" dirty="0" smtClean="0">
              <a:solidFill>
                <a:srgbClr val="000000"/>
              </a:solidFill>
            </a:endParaRPr>
          </a:p>
          <a:p>
            <a:pPr algn="ctr"/>
            <a:r>
              <a:rPr lang="en-GB" sz="3200" b="1" dirty="0" smtClean="0">
                <a:solidFill>
                  <a:srgbClr val="000000"/>
                </a:solidFill>
              </a:rPr>
              <a:t>Construction Project Team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00609"/>
            <a:ext cx="4294707" cy="3256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38" y="4343401"/>
            <a:ext cx="4827758" cy="2390996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037512206"/>
              </p:ext>
            </p:extLst>
          </p:nvPr>
        </p:nvGraphicFramePr>
        <p:xfrm>
          <a:off x="-152400" y="762000"/>
          <a:ext cx="9296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5107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223391"/>
            <a:ext cx="8839200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GB" sz="3200" b="1" dirty="0" smtClean="0">
              <a:solidFill>
                <a:srgbClr val="000000"/>
              </a:solidFill>
            </a:endParaRPr>
          </a:p>
          <a:p>
            <a:pPr algn="ctr"/>
            <a:r>
              <a:rPr lang="en-GB" sz="3200" b="1" dirty="0" smtClean="0">
                <a:solidFill>
                  <a:srgbClr val="000000"/>
                </a:solidFill>
              </a:rPr>
              <a:t>Construction Project Team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00609"/>
            <a:ext cx="4294707" cy="3256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38" y="4343401"/>
            <a:ext cx="4827758" cy="2390996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450520933"/>
              </p:ext>
            </p:extLst>
          </p:nvPr>
        </p:nvGraphicFramePr>
        <p:xfrm>
          <a:off x="-152400" y="762000"/>
          <a:ext cx="9296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9229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752600"/>
            <a:ext cx="7701969" cy="230255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25" b="1" cap="all" dirty="0">
                <a:solidFill>
                  <a:srgbClr val="000000"/>
                </a:solidFill>
                <a:latin typeface="Lucida Calligraphy" panose="03010101010101010101" pitchFamily="66" charset="0"/>
              </a:rPr>
              <a:t> </a:t>
            </a:r>
            <a:endParaRPr lang="en-US" sz="9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cap="all" dirty="0">
                <a:solidFill>
                  <a:srgbClr val="000000"/>
                </a:solidFill>
                <a:latin typeface="Lucida Bright" panose="02040602050505020304" pitchFamily="18" charset="0"/>
              </a:rPr>
              <a:t> </a:t>
            </a:r>
            <a:r>
              <a:rPr lang="en-US" sz="1500" b="1" cap="all" dirty="0">
                <a:solidFill>
                  <a:srgbClr val="000000"/>
                </a:solidFill>
                <a:latin typeface="Lucida Bright" panose="02040602050505020304" pitchFamily="18" charset="0"/>
              </a:rPr>
              <a:t>Certificate  awarded  for allocation of residential plot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cap="all" dirty="0">
                <a:solidFill>
                  <a:srgbClr val="000000"/>
                </a:solidFill>
                <a:latin typeface="Albertus Extra Bold" panose="020E0802040304020204" pitchFamily="34" charset="0"/>
              </a:rPr>
              <a:t> in new land informal settlement </a:t>
            </a:r>
            <a:endParaRPr lang="en-US" sz="1200" b="1" cap="all" dirty="0">
              <a:solidFill>
                <a:srgbClr val="000000"/>
              </a:solidFill>
              <a:latin typeface="Lucida Bright" panose="02040602050505020304" pitchFamily="18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cap="all" dirty="0">
                <a:solidFill>
                  <a:srgbClr val="000000"/>
                </a:solidFill>
                <a:latin typeface="Lucida Bright" panose="02040602050505020304" pitchFamily="18" charset="0"/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cap="all" dirty="0">
                <a:solidFill>
                  <a:srgbClr val="000000"/>
                </a:solidFill>
                <a:latin typeface="Lucida Bright" panose="02040602050505020304" pitchFamily="18" charset="0"/>
              </a:rPr>
              <a:t>             erf no </a:t>
            </a:r>
            <a:r>
              <a:rPr lang="en-US" sz="2400" b="1" cap="all" dirty="0">
                <a:solidFill>
                  <a:srgbClr val="000000"/>
                </a:solidFill>
                <a:latin typeface="Lucida Bright" panose="02040602050505020304" pitchFamily="18" charset="0"/>
              </a:rPr>
              <a:t>250</a:t>
            </a:r>
            <a:r>
              <a:rPr lang="en-US" sz="1200" b="1" cap="all" dirty="0">
                <a:solidFill>
                  <a:srgbClr val="000000"/>
                </a:solidFill>
                <a:latin typeface="Lucida Bright" panose="02040602050505020304" pitchFamily="18" charset="0"/>
              </a:rPr>
              <a:t> (temporary erf NR) </a:t>
            </a:r>
            <a:endParaRPr lang="en-US" sz="1200" kern="1400" dirty="0">
              <a:solidFill>
                <a:srgbClr val="000000"/>
              </a:solidFill>
              <a:latin typeface="Lucida Bright" panose="02040602050505020304" pitchFamily="18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cap="all" dirty="0">
                <a:solidFill>
                  <a:srgbClr val="000000"/>
                </a:solidFill>
                <a:latin typeface="Lucida Bright" panose="02040602050505020304" pitchFamily="18" charset="0"/>
              </a:rPr>
              <a:t>prior  proclamation  to be new extension 4, Rotsvesting –Kamanjab</a:t>
            </a:r>
            <a:endParaRPr lang="en-US" sz="1200" kern="1400" dirty="0">
              <a:solidFill>
                <a:srgbClr val="000000"/>
              </a:solidFill>
              <a:latin typeface="Lucida Bright" panose="02040602050505020304" pitchFamily="18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cap="all" dirty="0">
                <a:solidFill>
                  <a:srgbClr val="000000"/>
                </a:solidFill>
                <a:latin typeface="Lucida Bright" panose="02040602050505020304" pitchFamily="18" charset="0"/>
              </a:rPr>
              <a:t> </a:t>
            </a:r>
            <a:endParaRPr lang="en-US" sz="1200" kern="1400" dirty="0">
              <a:solidFill>
                <a:srgbClr val="000000"/>
              </a:solidFill>
              <a:latin typeface="Lucida Bright" panose="02040602050505020304" pitchFamily="18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cap="all" dirty="0">
                <a:solidFill>
                  <a:srgbClr val="000000"/>
                </a:solidFill>
                <a:latin typeface="Albertus Extra Bold" panose="020E0802040304020204" pitchFamily="34" charset="0"/>
              </a:rPr>
              <a:t>To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400" dirty="0">
              <a:solidFill>
                <a:srgbClr val="000000"/>
              </a:solidFill>
              <a:latin typeface="Albertus Extra Bold" panose="020E0802040304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1400" dirty="0">
                <a:solidFill>
                  <a:srgbClr val="000000"/>
                </a:solidFill>
                <a:latin typeface="Albertus Extra Bold" panose="020E0802040304020204" pitchFamily="34" charset="0"/>
              </a:rPr>
              <a:t> </a:t>
            </a:r>
            <a:r>
              <a:rPr lang="en-US" sz="3000" b="1" cap="all" dirty="0">
                <a:solidFill>
                  <a:prstClr val="black"/>
                </a:solidFill>
                <a:latin typeface="Albertus Extra Bold" panose="020E0802040304020204" pitchFamily="34" charset="0"/>
              </a:rPr>
              <a:t>Ms Isabella doeses</a:t>
            </a:r>
            <a:endParaRPr lang="en-US" sz="3000" dirty="0">
              <a:solidFill>
                <a:prstClr val="black"/>
              </a:solidFill>
              <a:latin typeface="Albertus Extra Bold" panose="020E0802040304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black"/>
                </a:solidFill>
                <a:latin typeface="Albertus Extra Bold" panose="020E0802040304020204" pitchFamily="34" charset="0"/>
              </a:rPr>
              <a:t> 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724400" y="5115528"/>
            <a:ext cx="3209322" cy="1214093"/>
          </a:xfrm>
          <a:prstGeom prst="rect">
            <a:avLst/>
          </a:prstGeom>
          <a:solidFill>
            <a:srgbClr val="FFFFFF"/>
          </a:solidFill>
          <a:ln w="317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27432" tIns="68580" rIns="27432" bIns="27432" numCol="1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altLang="en-US" sz="900" b="1" dirty="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  <a:p>
            <a:pPr algn="ctr" eaLnBrk="0" hangingPunct="0"/>
            <a:endParaRPr lang="en-US" altLang="en-US" sz="750" b="1" dirty="0">
              <a:solidFill>
                <a:srgbClr val="000000"/>
              </a:solidFill>
              <a:latin typeface="Cambria" panose="02040503050406030204" pitchFamily="18" charset="0"/>
              <a:cs typeface="+mn-cs"/>
            </a:endParaRPr>
          </a:p>
          <a:p>
            <a:pPr algn="ctr" eaLnBrk="0" hangingPunct="0"/>
            <a:endParaRPr lang="en-US" altLang="en-US" sz="750" b="1" dirty="0">
              <a:solidFill>
                <a:srgbClr val="000000"/>
              </a:solidFill>
              <a:latin typeface="Cambria" panose="02040503050406030204" pitchFamily="18" charset="0"/>
              <a:cs typeface="+mn-cs"/>
            </a:endParaRPr>
          </a:p>
          <a:p>
            <a:pPr algn="ctr" eaLnBrk="0" hangingPunct="0"/>
            <a:r>
              <a:rPr lang="en-US" altLang="en-US" sz="1200" b="1" dirty="0">
                <a:solidFill>
                  <a:srgbClr val="000000"/>
                </a:solidFill>
                <a:latin typeface="Cambria" panose="02040503050406030204" pitchFamily="18" charset="0"/>
                <a:cs typeface="+mn-cs"/>
              </a:rPr>
              <a:t>CHAIRPERSON OF KAMANJAB VILLAGE COUNCIL </a:t>
            </a:r>
          </a:p>
          <a:p>
            <a:pPr algn="ctr" eaLnBrk="0" hangingPunct="0"/>
            <a:r>
              <a:rPr lang="en-US" altLang="en-US" sz="900" b="1" dirty="0">
                <a:solidFill>
                  <a:srgbClr val="000000"/>
                </a:solidFill>
                <a:latin typeface="Cambria" panose="02040503050406030204" pitchFamily="18" charset="0"/>
                <a:cs typeface="+mn-cs"/>
              </a:rPr>
              <a:t>CLLR JOKKIE RICARTUS MBAHEE </a:t>
            </a:r>
          </a:p>
          <a:p>
            <a:pPr algn="ctr" eaLnBrk="0" hangingPunct="0"/>
            <a:r>
              <a:rPr lang="en-US" altLang="en-US" sz="900" b="1" dirty="0">
                <a:solidFill>
                  <a:srgbClr val="000000"/>
                </a:solidFill>
                <a:latin typeface="Cambria" panose="02040503050406030204" pitchFamily="18" charset="0"/>
                <a:cs typeface="+mn-cs"/>
              </a:rPr>
              <a:t>20 NOVEMBER  2020</a:t>
            </a:r>
            <a:endParaRPr lang="en-US" altLang="en-US" sz="900" b="1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9600" y="5029200"/>
            <a:ext cx="3581400" cy="1300421"/>
          </a:xfrm>
          <a:prstGeom prst="rect">
            <a:avLst/>
          </a:prstGeom>
          <a:solidFill>
            <a:srgbClr val="FFFFFF"/>
          </a:solidFill>
          <a:ln w="317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27432" tIns="68580" rIns="27432" bIns="27432" numCol="1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altLang="en-US" sz="900" b="1" dirty="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  <a:p>
            <a:pPr algn="ctr" eaLnBrk="0" hangingPunct="0"/>
            <a:endParaRPr lang="en-US" altLang="en-US" sz="900" b="1" dirty="0">
              <a:solidFill>
                <a:srgbClr val="000000"/>
              </a:solidFill>
              <a:latin typeface="Cambria" panose="02040503050406030204" pitchFamily="18" charset="0"/>
              <a:cs typeface="+mn-cs"/>
            </a:endParaRPr>
          </a:p>
          <a:p>
            <a:pPr algn="ctr" eaLnBrk="0" hangingPunct="0"/>
            <a:r>
              <a:rPr lang="en-US" altLang="en-US" sz="1050" b="1" dirty="0">
                <a:solidFill>
                  <a:srgbClr val="000000"/>
                </a:solidFill>
                <a:latin typeface="Cambria" panose="02040503050406030204" pitchFamily="18" charset="0"/>
                <a:cs typeface="+mn-cs"/>
              </a:rPr>
              <a:t>CHIEF EXECUTIVE OFFICER </a:t>
            </a:r>
          </a:p>
          <a:p>
            <a:pPr algn="ctr" eaLnBrk="0" hangingPunct="0"/>
            <a:r>
              <a:rPr lang="en-US" altLang="en-US" sz="900" b="1" dirty="0">
                <a:solidFill>
                  <a:srgbClr val="000000"/>
                </a:solidFill>
                <a:latin typeface="Cambria" panose="02040503050406030204" pitchFamily="18" charset="0"/>
                <a:cs typeface="+mn-cs"/>
              </a:rPr>
              <a:t>MRS BIANCA MIRIAM NGUAIKO</a:t>
            </a:r>
          </a:p>
          <a:p>
            <a:pPr algn="ctr" eaLnBrk="0" hangingPunct="0"/>
            <a:r>
              <a:rPr lang="en-US" altLang="en-US" sz="900" b="1" dirty="0">
                <a:solidFill>
                  <a:srgbClr val="000000"/>
                </a:solidFill>
                <a:latin typeface="Cambria" panose="02040503050406030204" pitchFamily="18" charset="0"/>
                <a:cs typeface="+mn-cs"/>
              </a:rPr>
              <a:t>20 NOVEMBER 2020</a:t>
            </a:r>
          </a:p>
          <a:p>
            <a:pPr algn="ctr" eaLnBrk="0" hangingPunct="0"/>
            <a:r>
              <a:rPr lang="en-US" altLang="en-US" sz="900" b="1" dirty="0">
                <a:solidFill>
                  <a:srgbClr val="000000"/>
                </a:solidFill>
                <a:latin typeface="Cambria" panose="02040503050406030204" pitchFamily="18" charset="0"/>
                <a:cs typeface="+mn-cs"/>
              </a:rPr>
              <a:t>20 NOV 2020</a:t>
            </a:r>
          </a:p>
          <a:p>
            <a:pPr eaLnBrk="0" hangingPunct="0"/>
            <a:endParaRPr lang="en-US" altLang="en-US" dirty="0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1028" name="Picture 1" descr="KVC 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909" y="228600"/>
            <a:ext cx="1400444" cy="1240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2804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6700" y="0"/>
            <a:ext cx="8610600" cy="1877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GB" sz="2000" b="1" dirty="0" smtClean="0">
              <a:latin typeface="Albertus MT" panose="020E0602030304020304" pitchFamily="34" charset="0"/>
            </a:endParaRPr>
          </a:p>
          <a:p>
            <a:pPr algn="ctr"/>
            <a:r>
              <a:rPr lang="en-GB" sz="2000" b="1" dirty="0" smtClean="0">
                <a:latin typeface="Albertus MT" panose="020E0602030304020304" pitchFamily="34" charset="0"/>
              </a:rPr>
              <a:t>KVC LAND AND HOUSING STRATETIC SEMINAR</a:t>
            </a:r>
          </a:p>
          <a:p>
            <a:pPr algn="ctr"/>
            <a:r>
              <a:rPr lang="en-GB" sz="2000" b="1" dirty="0" smtClean="0">
                <a:latin typeface="Albertus MT" panose="020E0602030304020304" pitchFamily="34" charset="0"/>
              </a:rPr>
              <a:t>  section 57 (1) </a:t>
            </a:r>
            <a:r>
              <a:rPr lang="en-GB" sz="2000" b="1" dirty="0" err="1" smtClean="0">
                <a:latin typeface="Albertus MT" panose="020E0602030304020304" pitchFamily="34" charset="0"/>
              </a:rPr>
              <a:t>a,b,c</a:t>
            </a:r>
            <a:r>
              <a:rPr lang="en-GB" sz="2000" b="1" dirty="0" smtClean="0">
                <a:latin typeface="Albertus MT" panose="020E0602030304020304" pitchFamily="34" charset="0"/>
              </a:rPr>
              <a:t>,……</a:t>
            </a:r>
          </a:p>
          <a:p>
            <a:r>
              <a:rPr lang="en-GB" sz="1400" dirty="0" smtClean="0">
                <a:latin typeface="Albertus MT" panose="020E0602030304020304" pitchFamily="34" charset="0"/>
              </a:rPr>
              <a:t>ALIGNED TO HHP2 ,SUSTAINABLE DEVELOPMENT GOALS ,NDP5 ,LA STRATEGIC PLANS LOCAL AUTHORITY ACT , REGIONAL COUNCIL ACT VISION 2023 – AND THE PROPOSAL IS TO ENHANCE FULL PARTICIPATION, IMPLEMENTATION , INVOLVEMENT TO ACHIEVE THE TARGETTED GOALS WITHIN 7 YEAR PLAN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64384979"/>
              </p:ext>
            </p:extLst>
          </p:nvPr>
        </p:nvGraphicFramePr>
        <p:xfrm>
          <a:off x="0" y="2000548"/>
          <a:ext cx="8610600" cy="4552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489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VC LOGO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1404937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304800" y="42208"/>
            <a:ext cx="67056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latin typeface="Albertus MT" panose="020E0602030304020304" pitchFamily="34" charset="0"/>
              </a:rPr>
              <a:t>SUSTAINABLE DEVELOPMENT GOALS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18573580"/>
              </p:ext>
            </p:extLst>
          </p:nvPr>
        </p:nvGraphicFramePr>
        <p:xfrm>
          <a:off x="-152400" y="685800"/>
          <a:ext cx="9296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4869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VC LOGO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0"/>
            <a:ext cx="871537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228599" y="468469"/>
            <a:ext cx="8043863" cy="55707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GB" sz="2800" b="1" dirty="0" smtClean="0">
              <a:latin typeface="Albertus MT" panose="020E0602030304020304" pitchFamily="34" charset="0"/>
            </a:endParaRPr>
          </a:p>
          <a:p>
            <a:pPr algn="ctr"/>
            <a:r>
              <a:rPr lang="en-GB" sz="2800" b="1" dirty="0" smtClean="0">
                <a:latin typeface="Albertus MT" panose="020E0602030304020304" pitchFamily="34" charset="0"/>
              </a:rPr>
              <a:t>COMMUNITY PARTICIPATION </a:t>
            </a:r>
          </a:p>
          <a:p>
            <a:pPr algn="ctr"/>
            <a:r>
              <a:rPr lang="en-GB" sz="2000" b="1" dirty="0" smtClean="0">
                <a:latin typeface="Albertus MT" panose="020E0602030304020304" pitchFamily="34" charset="0"/>
              </a:rPr>
              <a:t>Be the change if you want  change </a:t>
            </a:r>
          </a:p>
          <a:p>
            <a:pPr marL="514350" indent="-514350">
              <a:buAutoNum type="arabicPeriod"/>
            </a:pPr>
            <a:r>
              <a:rPr lang="en-GB" sz="2000" b="1" dirty="0" smtClean="0">
                <a:latin typeface="Albertus MT" panose="020E0602030304020304" pitchFamily="34" charset="0"/>
              </a:rPr>
              <a:t>Community Meeting held to introduce the new strategy on how to submits application form and the deadline </a:t>
            </a:r>
          </a:p>
          <a:p>
            <a:pPr marL="514350" indent="-514350">
              <a:buAutoNum type="arabicPeriod"/>
            </a:pPr>
            <a:r>
              <a:rPr lang="en-GB" sz="2000" b="1" dirty="0" smtClean="0">
                <a:latin typeface="Albertus MT" panose="020E0602030304020304" pitchFamily="34" charset="0"/>
              </a:rPr>
              <a:t>Community Meeting held to decide on the monthly tariff and subsequently Council resolution taken </a:t>
            </a:r>
          </a:p>
          <a:p>
            <a:pPr marL="514350" indent="-514350">
              <a:buAutoNum type="arabicPeriod"/>
            </a:pPr>
            <a:r>
              <a:rPr lang="en-GB" sz="2000" b="1" dirty="0" smtClean="0">
                <a:latin typeface="Albertus MT" panose="020E0602030304020304" pitchFamily="34" charset="0"/>
              </a:rPr>
              <a:t>Included in the 2021/2021 Gazetted tariffs </a:t>
            </a:r>
          </a:p>
          <a:p>
            <a:pPr marL="514350" indent="-514350">
              <a:buAutoNum type="arabicPeriod"/>
            </a:pPr>
            <a:r>
              <a:rPr lang="en-GB" sz="2000" b="1" dirty="0" smtClean="0">
                <a:latin typeface="Albertus MT" panose="020E0602030304020304" pitchFamily="34" charset="0"/>
              </a:rPr>
              <a:t>Community meetings held in session on the sale of erven pre allocation and pre payment options prior actual construction </a:t>
            </a:r>
          </a:p>
          <a:p>
            <a:pPr marL="514350" indent="-514350">
              <a:buAutoNum type="arabicPeriod"/>
            </a:pPr>
            <a:r>
              <a:rPr lang="en-GB" sz="2000" b="1" dirty="0" smtClean="0">
                <a:latin typeface="Albertus MT" panose="020E0602030304020304" pitchFamily="34" charset="0"/>
              </a:rPr>
              <a:t>Brouchers design further and youth deploy to explain to members</a:t>
            </a:r>
          </a:p>
          <a:p>
            <a:pPr marL="514350" indent="-514350">
              <a:buAutoNum type="arabicPeriod"/>
            </a:pPr>
            <a:r>
              <a:rPr lang="en-GB" sz="2000" b="1" dirty="0" smtClean="0">
                <a:latin typeface="Albertus MT" panose="020E0602030304020304" pitchFamily="34" charset="0"/>
              </a:rPr>
              <a:t>Census and engage and dissemination information and  objective and input from Community </a:t>
            </a:r>
          </a:p>
          <a:p>
            <a:pPr marL="514350" indent="-514350">
              <a:buAutoNum type="arabicPeriod"/>
            </a:pPr>
            <a:r>
              <a:rPr lang="en-GB" sz="2000" b="1" dirty="0" smtClean="0">
                <a:latin typeface="Albertus MT" panose="020E0602030304020304" pitchFamily="34" charset="0"/>
              </a:rPr>
              <a:t>Took stock of status of all occupied erven , improved, unimproved, bulk services , informal  occupied area</a:t>
            </a:r>
          </a:p>
          <a:p>
            <a:pPr marL="514350" indent="-514350">
              <a:buAutoNum type="arabicPeriod"/>
            </a:pPr>
            <a:r>
              <a:rPr lang="en-GB" sz="2000" b="1" dirty="0" smtClean="0">
                <a:latin typeface="Albertus MT" panose="020E0602030304020304" pitchFamily="34" charset="0"/>
              </a:rPr>
              <a:t>Call for first self registration May 2020 </a:t>
            </a:r>
          </a:p>
          <a:p>
            <a:pPr marL="514350" indent="-514350">
              <a:buAutoNum type="arabicPeriod"/>
            </a:pPr>
            <a:r>
              <a:rPr lang="en-GB" sz="2000" b="1" dirty="0" smtClean="0">
                <a:latin typeface="Albertus MT" panose="020E0602030304020304" pitchFamily="34" charset="0"/>
              </a:rPr>
              <a:t>Annually updating in April - May each financial year</a:t>
            </a:r>
          </a:p>
        </p:txBody>
      </p:sp>
    </p:spTree>
    <p:extLst>
      <p:ext uri="{BB962C8B-B14F-4D97-AF65-F5344CB8AC3E}">
        <p14:creationId xmlns:p14="http://schemas.microsoft.com/office/powerpoint/2010/main" val="253702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1000"/>
            <a:ext cx="8534400" cy="5786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PROCLAIMED PLOTS ALLOCATION STRATEGY TO PRE APPROVAL -FASTRACT APPROVAL </a:t>
            </a:r>
          </a:p>
          <a:p>
            <a:pPr marL="514350" indent="-514350"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Advertise locally the available erven to waiting list residents regardless income</a:t>
            </a:r>
          </a:p>
          <a:p>
            <a:pPr marL="514350" indent="-514350"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Reservation forms , one for each available plot is printed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tx1"/>
                </a:solidFill>
              </a:rPr>
              <a:t>Erf size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tx1"/>
                </a:solidFill>
              </a:rPr>
              <a:t>Erf zoning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tx1"/>
                </a:solidFill>
              </a:rPr>
              <a:t>Erf price per square meter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tx1"/>
                </a:solidFill>
              </a:rPr>
              <a:t>10% deposit require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tx1"/>
                </a:solidFill>
              </a:rPr>
              <a:t>Receipt Number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tx1"/>
                </a:solidFill>
              </a:rPr>
              <a:t>Method of payment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tx1"/>
                </a:solidFill>
              </a:rPr>
              <a:t>Provision made on the form to indicate application form number </a:t>
            </a:r>
          </a:p>
          <a:p>
            <a:endParaRPr lang="en-GB" sz="1200" dirty="0" smtClean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3.Willing and ready landless complete reservation form with 10% deposit payment or in 4 instalment and if 10% deposit is redeem in full, administration submits to full Council for approval 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4. After confirmation of minutes within 7 days advertisement is placed and ministerial approval is obtained within 21 days . </a:t>
            </a: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endParaRPr lang="en-GB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643582"/>
              </p:ext>
            </p:extLst>
          </p:nvPr>
        </p:nvGraphicFramePr>
        <p:xfrm>
          <a:off x="304800" y="-2146"/>
          <a:ext cx="8153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Acrobat Document" r:id="rId3" imgW="5829298" imgH="7543706" progId="AcroExch.Document.2015">
                  <p:embed/>
                </p:oleObj>
              </mc:Choice>
              <mc:Fallback>
                <p:oleObj name="Acrobat Document" r:id="rId3" imgW="5829298" imgH="7543706" progId="AcroExch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-2146"/>
                        <a:ext cx="81534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320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228598" y="152400"/>
            <a:ext cx="8839199" cy="61247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CAPITALISING ON EXISTING HUMAN SETTELEMENT AND RESOURCES </a:t>
            </a:r>
          </a:p>
          <a:p>
            <a:pPr marL="342900" indent="-342900">
              <a:buAutoNum type="arabicPeriod"/>
            </a:pPr>
            <a:r>
              <a:rPr lang="en-GB" sz="2800" dirty="0" smtClean="0"/>
              <a:t>at </a:t>
            </a:r>
            <a:r>
              <a:rPr lang="en-GB" sz="2800" dirty="0" smtClean="0"/>
              <a:t>each erf</a:t>
            </a:r>
          </a:p>
          <a:p>
            <a:pPr marL="342900" indent="-342900">
              <a:buAutoNum type="arabicPeriod"/>
            </a:pPr>
            <a:r>
              <a:rPr lang="en-GB" sz="2800" dirty="0"/>
              <a:t>Plan the area according to land use prior planning </a:t>
            </a:r>
          </a:p>
          <a:p>
            <a:pPr marL="342900" indent="-342900">
              <a:buAutoNum type="arabicPeriod"/>
            </a:pPr>
            <a:r>
              <a:rPr lang="en-GB" sz="2800" dirty="0"/>
              <a:t>Survey the areas to avoid encroachment (pegged)</a:t>
            </a:r>
          </a:p>
          <a:p>
            <a:pPr marL="342900" indent="-342900">
              <a:buAutoNum type="arabicPeriod"/>
            </a:pPr>
            <a:r>
              <a:rPr lang="en-GB" sz="2800" dirty="0"/>
              <a:t>Register each erf owner on </a:t>
            </a:r>
            <a:r>
              <a:rPr lang="en-GB" sz="2800" dirty="0" err="1"/>
              <a:t>finstel</a:t>
            </a:r>
            <a:r>
              <a:rPr lang="en-GB" sz="2800" dirty="0"/>
              <a:t> and open accounts for basic charges at N$59,00 per months</a:t>
            </a:r>
          </a:p>
          <a:p>
            <a:pPr marL="342900" indent="-342900">
              <a:buAutoNum type="arabicPeriod"/>
            </a:pPr>
            <a:r>
              <a:rPr lang="en-GB" sz="2800" dirty="0"/>
              <a:t>Due to available sizes , offer to sell erven at N$15m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² which is a KLAF resolution adapted by all  4 Local Authorities in Kunene</a:t>
            </a:r>
            <a:endParaRPr lang="en-GB" sz="2800" dirty="0"/>
          </a:p>
          <a:p>
            <a:pPr marL="342900" indent="-342900">
              <a:buAutoNum type="arabicPeriod"/>
            </a:pPr>
            <a:r>
              <a:rPr lang="en-GB" sz="2800" dirty="0"/>
              <a:t>Capitalize of CENORED social responsibility and all erven has electricity</a:t>
            </a:r>
          </a:p>
          <a:p>
            <a:pPr marL="342900" indent="-342900">
              <a:buAutoNum type="arabicPeriod"/>
            </a:pPr>
            <a:r>
              <a:rPr lang="en-GB" sz="2800" dirty="0"/>
              <a:t>Capitalize on NPC funding phase out standpipes and all erven has a conventional or pre paid meter </a:t>
            </a:r>
            <a:endParaRPr lang="en-GB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5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304801" y="685800"/>
            <a:ext cx="8839199" cy="550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CAPITALISING ON EXISTING HUMAN SETTELEMENT AND RESOURCES </a:t>
            </a:r>
          </a:p>
          <a:p>
            <a:r>
              <a:rPr lang="en-GB" sz="3200" dirty="0" smtClean="0"/>
              <a:t>8.Capitalize </a:t>
            </a:r>
            <a:r>
              <a:rPr lang="en-GB" sz="3200" dirty="0" smtClean="0"/>
              <a:t>on NPC funding phase out standpipes and all erven has a conventional or pre paid meter at each erf</a:t>
            </a:r>
          </a:p>
          <a:p>
            <a:r>
              <a:rPr lang="en-GB" sz="3200" dirty="0" smtClean="0"/>
              <a:t>9.Outstanding </a:t>
            </a:r>
            <a:r>
              <a:rPr lang="en-GB" sz="3200" dirty="0" smtClean="0"/>
              <a:t>bulk services sewerage network about N$16mil </a:t>
            </a:r>
            <a:r>
              <a:rPr lang="en-GB" sz="3200" dirty="0" smtClean="0"/>
              <a:t>needed and construct a septic tank for the beneficiaries to be able to use flushing toilet, which is pump once week. </a:t>
            </a:r>
            <a:endParaRPr lang="en-GB" sz="3200" dirty="0" smtClean="0"/>
          </a:p>
          <a:p>
            <a:r>
              <a:rPr lang="en-GB" sz="3200" dirty="0" smtClean="0"/>
              <a:t>10.Capitalize </a:t>
            </a:r>
            <a:r>
              <a:rPr lang="en-GB" sz="3200" dirty="0" smtClean="0"/>
              <a:t>on RFA road Upgrading and monthly where possible is graded </a:t>
            </a:r>
          </a:p>
        </p:txBody>
      </p:sp>
    </p:spTree>
    <p:extLst>
      <p:ext uri="{BB962C8B-B14F-4D97-AF65-F5344CB8AC3E}">
        <p14:creationId xmlns:p14="http://schemas.microsoft.com/office/powerpoint/2010/main" val="134998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9310</TotalTime>
  <Words>1399</Words>
  <Application>Microsoft Office PowerPoint</Application>
  <PresentationFormat>On-screen Show (4:3)</PresentationFormat>
  <Paragraphs>277</Paragraphs>
  <Slides>22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Agency FB</vt:lpstr>
      <vt:lpstr>Albertus Extra Bold</vt:lpstr>
      <vt:lpstr>Albertus MT</vt:lpstr>
      <vt:lpstr>Albertus MT Lt</vt:lpstr>
      <vt:lpstr>Arial</vt:lpstr>
      <vt:lpstr>Arial Narrow</vt:lpstr>
      <vt:lpstr>Calibri</vt:lpstr>
      <vt:lpstr>Calibri Light</vt:lpstr>
      <vt:lpstr>Cambria</vt:lpstr>
      <vt:lpstr>Courier New</vt:lpstr>
      <vt:lpstr>Lucida Bright</vt:lpstr>
      <vt:lpstr>Lucida Calligraphy</vt:lpstr>
      <vt:lpstr>Trebuchet MS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Bianca Nguaiko</dc:creator>
  <cp:lastModifiedBy>User</cp:lastModifiedBy>
  <cp:revision>494</cp:revision>
  <cp:lastPrinted>2020-09-02T11:23:42Z</cp:lastPrinted>
  <dcterms:created xsi:type="dcterms:W3CDTF">2016-04-06T17:12:23Z</dcterms:created>
  <dcterms:modified xsi:type="dcterms:W3CDTF">2023-02-20T10:44:38Z</dcterms:modified>
</cp:coreProperties>
</file>